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3" r:id="rId15"/>
    <p:sldId id="269" r:id="rId1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3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2DF32-2364-4186-A8CB-C880995C181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E9B24-5639-4A17-B414-B1A1C4D0839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570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dirty="0" smtClean="0"/>
              <a:t>CD. CMF. JORGE ANDRÉS FERNÁNDEZ HERNÁNDEZ</a:t>
            </a:r>
          </a:p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E9B24-5639-4A17-B414-B1A1C4D0839A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2718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2035D84-87C7-4CDC-A343-0792B3B05E99}" type="datetimeFigureOut">
              <a:rPr lang="es-MX" smtClean="0"/>
              <a:t>04/09/2012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CC0CA62-D695-470D-9AA7-F4244750B909}" type="slidenum">
              <a:rPr lang="es-MX" smtClean="0"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RESINAS COMPUESTAS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CD. CMF. JORGE ANDRÉS FERNÁNDEZ HERNÁNDEZ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9173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COMPOSICIÓN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BIS-GMA o UDMA o una mezcla de las dos, además de </a:t>
            </a:r>
            <a:r>
              <a:rPr lang="es-MX" dirty="0" err="1" smtClean="0"/>
              <a:t>trietilenglicol</a:t>
            </a:r>
            <a:r>
              <a:rPr lang="es-MX" dirty="0" smtClean="0"/>
              <a:t> o </a:t>
            </a:r>
            <a:r>
              <a:rPr lang="es-MX" dirty="0" err="1" smtClean="0"/>
              <a:t>dimetacrilato</a:t>
            </a:r>
            <a:r>
              <a:rPr lang="es-MX" dirty="0" smtClean="0"/>
              <a:t> (TEGDMA).</a:t>
            </a:r>
          </a:p>
          <a:p>
            <a:r>
              <a:rPr lang="es-MX" dirty="0" smtClean="0"/>
              <a:t>Material inorgánico (sílice, bario, </a:t>
            </a:r>
            <a:r>
              <a:rPr lang="es-MX" dirty="0" err="1" smtClean="0"/>
              <a:t>hidroxiapatita</a:t>
            </a:r>
            <a:r>
              <a:rPr lang="es-MX" dirty="0" smtClean="0"/>
              <a:t>, circonio, etc.)</a:t>
            </a:r>
          </a:p>
          <a:p>
            <a:r>
              <a:rPr lang="es-MX" dirty="0" smtClean="0"/>
              <a:t>Iniciador: peróxido de </a:t>
            </a:r>
            <a:r>
              <a:rPr lang="es-MX" dirty="0" err="1" smtClean="0"/>
              <a:t>benzoilo</a:t>
            </a:r>
            <a:r>
              <a:rPr lang="es-MX" dirty="0" smtClean="0"/>
              <a:t> (</a:t>
            </a:r>
            <a:r>
              <a:rPr lang="es-MX" dirty="0" err="1" smtClean="0"/>
              <a:t>autopolimerizables</a:t>
            </a:r>
            <a:r>
              <a:rPr lang="es-MX" dirty="0" smtClean="0"/>
              <a:t>)</a:t>
            </a:r>
          </a:p>
          <a:p>
            <a:r>
              <a:rPr lang="es-MX" dirty="0" smtClean="0"/>
              <a:t>Iniciador: </a:t>
            </a:r>
            <a:r>
              <a:rPr lang="es-MX" dirty="0" err="1" smtClean="0"/>
              <a:t>canforoquinona</a:t>
            </a:r>
            <a:r>
              <a:rPr lang="es-MX" dirty="0" smtClean="0"/>
              <a:t> o </a:t>
            </a:r>
            <a:r>
              <a:rPr lang="es-MX" dirty="0" err="1" smtClean="0"/>
              <a:t>dicetona</a:t>
            </a:r>
            <a:r>
              <a:rPr lang="es-MX" dirty="0" smtClean="0"/>
              <a:t> (</a:t>
            </a:r>
            <a:r>
              <a:rPr lang="es-MX" dirty="0" err="1" smtClean="0"/>
              <a:t>fotopolimerizables</a:t>
            </a:r>
            <a:r>
              <a:rPr lang="es-MX" dirty="0" smtClean="0"/>
              <a:t>)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0084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PROPIEDADES FISICOQUIMICAS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 smtClean="0"/>
              <a:t>Sufre contracción.</a:t>
            </a:r>
          </a:p>
          <a:p>
            <a:r>
              <a:rPr lang="es-MX" dirty="0" smtClean="0"/>
              <a:t>Sufre </a:t>
            </a:r>
            <a:r>
              <a:rPr lang="es-MX" dirty="0" err="1" smtClean="0"/>
              <a:t>sorción</a:t>
            </a:r>
            <a:endParaRPr lang="es-MX" dirty="0" smtClean="0"/>
          </a:p>
          <a:p>
            <a:r>
              <a:rPr lang="es-MX" dirty="0" smtClean="0"/>
              <a:t>El material de relleno interviene para darle resistencia  a cargas y a abrasión, además que para disminuir sus dos anteriores problemas.</a:t>
            </a:r>
          </a:p>
          <a:p>
            <a:r>
              <a:rPr lang="es-MX" dirty="0" smtClean="0"/>
              <a:t>Iguala color dental (óxidos metálicos)</a:t>
            </a:r>
          </a:p>
          <a:p>
            <a:r>
              <a:rPr lang="es-MX" dirty="0" smtClean="0"/>
              <a:t>Las resinas auto cambian de color con el tiempo por la presencia de peróxido de </a:t>
            </a:r>
            <a:r>
              <a:rPr lang="es-MX" dirty="0" err="1" smtClean="0"/>
              <a:t>benzoilo</a:t>
            </a:r>
            <a:endParaRPr lang="es-MX" dirty="0" smtClean="0"/>
          </a:p>
          <a:p>
            <a:r>
              <a:rPr lang="es-MX" dirty="0" smtClean="0"/>
              <a:t>Cambio dimensional directamente proporcional al volumen de material  usado.</a:t>
            </a:r>
          </a:p>
          <a:p>
            <a:r>
              <a:rPr lang="es-MX" dirty="0" smtClean="0"/>
              <a:t>El oxigeno inhibe la polimerización, por lo que permite adicionar mas material.</a:t>
            </a:r>
          </a:p>
        </p:txBody>
      </p:sp>
    </p:spTree>
    <p:extLst>
      <p:ext uri="{BB962C8B-B14F-4D97-AF65-F5344CB8AC3E}">
        <p14:creationId xmlns:p14="http://schemas.microsoft.com/office/powerpoint/2010/main" val="98516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RESPUESTA BIOLOGICA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Sin problemas de </a:t>
            </a:r>
            <a:r>
              <a:rPr lang="es-MX" dirty="0" err="1" smtClean="0"/>
              <a:t>biocompatibilidad</a:t>
            </a:r>
            <a:r>
              <a:rPr lang="es-MX" dirty="0" smtClean="0"/>
              <a:t> a menos que….</a:t>
            </a:r>
          </a:p>
          <a:p>
            <a:r>
              <a:rPr lang="es-MX" dirty="0" smtClean="0"/>
              <a:t>Irritabilidad</a:t>
            </a:r>
          </a:p>
          <a:p>
            <a:r>
              <a:rPr lang="es-MX" dirty="0" smtClean="0"/>
              <a:t>Sensibilidad dental</a:t>
            </a:r>
          </a:p>
          <a:p>
            <a:r>
              <a:rPr lang="es-MX" dirty="0" smtClean="0"/>
              <a:t>Muerte </a:t>
            </a:r>
            <a:r>
              <a:rPr lang="es-MX" dirty="0" err="1" smtClean="0"/>
              <a:t>pulpar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6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MANIPULACIÓN</a:t>
            </a:r>
            <a:endParaRPr lang="es-MX" dirty="0"/>
          </a:p>
        </p:txBody>
      </p:sp>
      <p:pic>
        <p:nvPicPr>
          <p:cNvPr id="5" name="4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50375"/>
            <a:ext cx="3312368" cy="2294122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955201" cy="229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84574"/>
            <a:ext cx="4248472" cy="291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666" y="568162"/>
            <a:ext cx="3051155" cy="2135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34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MANIPULACIÓN</a:t>
            </a:r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192" y="404664"/>
            <a:ext cx="3456384" cy="2592288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2133600" cy="2133600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212976"/>
            <a:ext cx="1849189" cy="1244000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52800"/>
            <a:ext cx="1979408" cy="2796307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45025"/>
            <a:ext cx="3233626" cy="1675606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512" y="1484784"/>
            <a:ext cx="18288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32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9750004"/>
              </p:ext>
            </p:extLst>
          </p:nvPr>
        </p:nvGraphicFramePr>
        <p:xfrm>
          <a:off x="467544" y="836712"/>
          <a:ext cx="82296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VENTAJAS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DESVENTAJAS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VARIANTES</a:t>
                      </a:r>
                      <a:r>
                        <a:rPr lang="es-MX" baseline="0" dirty="0" smtClean="0"/>
                        <a:t> EN MANIPULACIÓN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Son insolubles</a:t>
                      </a:r>
                    </a:p>
                    <a:p>
                      <a:r>
                        <a:rPr lang="es-MX" dirty="0" smtClean="0"/>
                        <a:t>Estéticas</a:t>
                      </a:r>
                    </a:p>
                    <a:p>
                      <a:r>
                        <a:rPr lang="es-MX" dirty="0" err="1" smtClean="0"/>
                        <a:t>Biocompatibles</a:t>
                      </a:r>
                      <a:endParaRPr lang="es-MX" dirty="0" smtClean="0"/>
                    </a:p>
                    <a:p>
                      <a:r>
                        <a:rPr lang="es-MX" dirty="0" smtClean="0"/>
                        <a:t>Manejo sencillo (</a:t>
                      </a:r>
                      <a:r>
                        <a:rPr lang="es-MX" dirty="0" err="1" smtClean="0"/>
                        <a:t>quimiopolimerizables</a:t>
                      </a:r>
                      <a:r>
                        <a:rPr lang="es-MX" dirty="0" smtClean="0"/>
                        <a:t>)</a:t>
                      </a:r>
                    </a:p>
                    <a:p>
                      <a:r>
                        <a:rPr lang="es-MX" dirty="0" smtClean="0"/>
                        <a:t>Gran</a:t>
                      </a:r>
                      <a:r>
                        <a:rPr lang="es-MX" baseline="0" dirty="0" smtClean="0"/>
                        <a:t> tiempo de trabajo en </a:t>
                      </a:r>
                      <a:r>
                        <a:rPr lang="es-MX" baseline="0" dirty="0" err="1" smtClean="0"/>
                        <a:t>fotopolimerizables</a:t>
                      </a:r>
                      <a:r>
                        <a:rPr lang="es-MX" baseline="0" dirty="0" smtClean="0"/>
                        <a:t>.</a:t>
                      </a:r>
                    </a:p>
                    <a:p>
                      <a:r>
                        <a:rPr lang="es-MX" baseline="0" dirty="0" smtClean="0"/>
                        <a:t>Compatibles con sistema de adhesión</a:t>
                      </a:r>
                    </a:p>
                    <a:p>
                      <a:r>
                        <a:rPr lang="es-MX" baseline="0" dirty="0" smtClean="0"/>
                        <a:t>Nos permite hacer cavidades mas conservadoras.</a:t>
                      </a:r>
                      <a:endParaRPr lang="es-MX" dirty="0" smtClean="0"/>
                    </a:p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Su contracción</a:t>
                      </a:r>
                    </a:p>
                    <a:p>
                      <a:r>
                        <a:rPr lang="es-MX" dirty="0" err="1" smtClean="0"/>
                        <a:t>Autopolimerizables</a:t>
                      </a:r>
                      <a:r>
                        <a:rPr lang="es-MX" dirty="0" smtClean="0"/>
                        <a:t> poco tiempo de trabajo.</a:t>
                      </a:r>
                    </a:p>
                    <a:p>
                      <a:r>
                        <a:rPr lang="es-MX" dirty="0" err="1" smtClean="0"/>
                        <a:t>Fotopolimerizables</a:t>
                      </a:r>
                      <a:r>
                        <a:rPr lang="es-MX" dirty="0" smtClean="0"/>
                        <a:t> se requiere de equipo especial.</a:t>
                      </a:r>
                    </a:p>
                    <a:p>
                      <a:r>
                        <a:rPr lang="es-MX" dirty="0" smtClean="0"/>
                        <a:t>Se requieren muchos pasos para su colocación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Cementos a base de resina </a:t>
                      </a:r>
                      <a:r>
                        <a:rPr lang="es-MX" dirty="0" err="1" smtClean="0"/>
                        <a:t>hidroxietilmetacrilato</a:t>
                      </a:r>
                      <a:r>
                        <a:rPr lang="es-MX" dirty="0" smtClean="0"/>
                        <a:t> HEMA).</a:t>
                      </a:r>
                    </a:p>
                    <a:p>
                      <a:r>
                        <a:rPr lang="es-MX" dirty="0" smtClean="0"/>
                        <a:t>Cementos</a:t>
                      </a:r>
                      <a:r>
                        <a:rPr lang="es-MX" baseline="0" dirty="0" smtClean="0"/>
                        <a:t> duales.</a:t>
                      </a:r>
                      <a:endParaRPr lang="es-MX" dirty="0" smtClean="0"/>
                    </a:p>
                    <a:p>
                      <a:r>
                        <a:rPr lang="es-MX" dirty="0" smtClean="0"/>
                        <a:t>Resinas fluidas</a:t>
                      </a:r>
                    </a:p>
                    <a:p>
                      <a:r>
                        <a:rPr lang="es-MX" dirty="0" smtClean="0"/>
                        <a:t>Selladores de </a:t>
                      </a:r>
                      <a:r>
                        <a:rPr lang="es-MX" dirty="0" err="1" smtClean="0"/>
                        <a:t>fosetas</a:t>
                      </a:r>
                      <a:r>
                        <a:rPr lang="es-MX" dirty="0" smtClean="0"/>
                        <a:t> y fisuras.</a:t>
                      </a:r>
                    </a:p>
                    <a:p>
                      <a:r>
                        <a:rPr lang="es-MX" dirty="0" smtClean="0"/>
                        <a:t>Existen resinas compuestas</a:t>
                      </a:r>
                      <a:r>
                        <a:rPr lang="es-MX" baseline="0" dirty="0" smtClean="0"/>
                        <a:t> con relleno de fibra de vidrio o de poliuretano.</a:t>
                      </a:r>
                    </a:p>
                    <a:p>
                      <a:r>
                        <a:rPr lang="es-MX" baseline="0" dirty="0" err="1" smtClean="0"/>
                        <a:t>Ionomero</a:t>
                      </a:r>
                      <a:r>
                        <a:rPr lang="es-MX" baseline="0" dirty="0" smtClean="0"/>
                        <a:t> de vidrio modificado con resina.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565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QUE SON????</a:t>
            </a:r>
            <a:endParaRPr lang="es-MX" dirty="0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4399136" cy="3088193"/>
          </a:xfr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717032"/>
            <a:ext cx="4399136" cy="284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7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2600392" cy="2335046"/>
          </a:xfrm>
        </p:spPr>
      </p:pic>
      <p:pic>
        <p:nvPicPr>
          <p:cNvPr id="1026" name="Picture 2" descr="http://t1.gstatic.com/images?q=tbn:ANd9GcTFSufvgX5NIOXt4S2wPwx-oaM4r1vKOzUG61kmUzNarGSNbbb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8420"/>
            <a:ext cx="2304256" cy="322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0.gstatic.com/images?q=tbn:ANd9GcQ0PBXcOy8LJBQeXLO07utU1J8qs81AphhK_FoctvQ-RTDgZoB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8420"/>
            <a:ext cx="2664296" cy="319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2.gstatic.com/images?q=tbn:ANd9GcTOFpdcAQ58iFk1JI63cMj8tHrViX8bjDBJvmFjfq9tjP1iJTuRV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53" y="3861048"/>
            <a:ext cx="3297163" cy="240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4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llama resina compuesta por que tiene una molécula orgánica y una inorgánica.</a:t>
            </a:r>
          </a:p>
          <a:p>
            <a:r>
              <a:rPr lang="es-MX" dirty="0" smtClean="0"/>
              <a:t> POLIMERO ORGÁNICO (BIS-GMA Y UDMA).</a:t>
            </a:r>
          </a:p>
          <a:p>
            <a:r>
              <a:rPr lang="es-MX" dirty="0" smtClean="0"/>
              <a:t>BIS-GMA (</a:t>
            </a:r>
            <a:r>
              <a:rPr lang="es-MX" dirty="0" err="1" smtClean="0"/>
              <a:t>bisfenol</a:t>
            </a:r>
            <a:r>
              <a:rPr lang="es-MX" dirty="0" smtClean="0"/>
              <a:t> A </a:t>
            </a:r>
            <a:r>
              <a:rPr lang="es-MX" dirty="0" err="1" smtClean="0"/>
              <a:t>glicidil</a:t>
            </a:r>
            <a:r>
              <a:rPr lang="es-MX" dirty="0" smtClean="0"/>
              <a:t> </a:t>
            </a:r>
            <a:r>
              <a:rPr lang="es-MX" dirty="0" err="1" smtClean="0"/>
              <a:t>dimetacrilato</a:t>
            </a:r>
            <a:r>
              <a:rPr lang="es-MX" dirty="0" smtClean="0"/>
              <a:t>).</a:t>
            </a:r>
          </a:p>
          <a:p>
            <a:r>
              <a:rPr lang="es-MX" dirty="0" smtClean="0"/>
              <a:t>UDMA (</a:t>
            </a:r>
            <a:r>
              <a:rPr lang="es-MX" dirty="0" err="1" smtClean="0"/>
              <a:t>Dimetacrilato</a:t>
            </a:r>
            <a:r>
              <a:rPr lang="es-MX" dirty="0" smtClean="0"/>
              <a:t> de uretano).</a:t>
            </a:r>
          </a:p>
          <a:p>
            <a:r>
              <a:rPr lang="es-MX" dirty="0" smtClean="0"/>
              <a:t>NORMA 27 ADA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147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955201" cy="229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660" y="3174107"/>
            <a:ext cx="4521820" cy="23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http://t0.gstatic.com/images?q=tbn:ANd9GcTb421u87pcavJyHlhPoMsHSujGPMIXTZO7-96WJV5CqShTLg7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50318"/>
            <a:ext cx="3888432" cy="272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4716016" y="764704"/>
            <a:ext cx="2704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QUIMIOPOLIMERIZABLE O </a:t>
            </a:r>
          </a:p>
          <a:p>
            <a:r>
              <a:rPr lang="es-MX" dirty="0" smtClean="0"/>
              <a:t>AUTOPOLIMERRIZABLE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4494753" y="5733256"/>
            <a:ext cx="2171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FOTOPOLIMERIZABLE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6689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USOS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4537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461" y="3429000"/>
            <a:ext cx="355697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t3.gstatic.com/images?q=tbn:ANd9GcQGEizJHOWZXfOM5_7JHHaw4ZiGlwmsf1dH1-9UIX1YGKHGmS0HJ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2655"/>
            <a:ext cx="3240361" cy="26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34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9259"/>
            <a:ext cx="6124129" cy="339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77072"/>
            <a:ext cx="4824536" cy="245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http://t2.gstatic.com/images?q=tbn:ANd9GcS4OfnE9T4ehZktRYeVeKRMrKHhE57iG3VE_uPN2BlFI3NlQQ_N8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6610332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7236296" y="764704"/>
            <a:ext cx="16979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1 A 25 MICRAS</a:t>
            </a:r>
          </a:p>
          <a:p>
            <a:r>
              <a:rPr lang="es-MX" dirty="0" smtClean="0"/>
              <a:t>0.04 A 1 MICRA</a:t>
            </a:r>
          </a:p>
          <a:p>
            <a:r>
              <a:rPr lang="es-MX" dirty="0" smtClean="0"/>
              <a:t>0.1 A 3 MICRAS</a:t>
            </a:r>
          </a:p>
        </p:txBody>
      </p:sp>
    </p:spTree>
    <p:extLst>
      <p:ext uri="{BB962C8B-B14F-4D97-AF65-F5344CB8AC3E}">
        <p14:creationId xmlns:p14="http://schemas.microsoft.com/office/powerpoint/2010/main" val="317446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CLASIFICACIÓN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CLASE A: Material recomendado para usarse en restauraciones que involucran caras </a:t>
            </a:r>
            <a:r>
              <a:rPr lang="es-MX" dirty="0" err="1" smtClean="0"/>
              <a:t>oclusales</a:t>
            </a:r>
            <a:r>
              <a:rPr lang="es-MX" dirty="0" smtClean="0"/>
              <a:t>.</a:t>
            </a:r>
          </a:p>
          <a:p>
            <a:r>
              <a:rPr lang="es-MX" dirty="0" smtClean="0"/>
              <a:t>CLASE B:Material recomendado para todos los demás usos.</a:t>
            </a:r>
          </a:p>
          <a:p>
            <a:r>
              <a:rPr lang="es-MX" dirty="0" smtClean="0"/>
              <a:t>CLASES DIVIDIDAS EN:</a:t>
            </a:r>
          </a:p>
          <a:p>
            <a:r>
              <a:rPr lang="es-MX" dirty="0" smtClean="0"/>
              <a:t>TIPO I: </a:t>
            </a:r>
            <a:r>
              <a:rPr lang="es-MX" dirty="0" err="1" smtClean="0"/>
              <a:t>quimiopolimerizables</a:t>
            </a:r>
            <a:endParaRPr lang="es-MX" dirty="0" smtClean="0"/>
          </a:p>
          <a:p>
            <a:r>
              <a:rPr lang="es-MX" dirty="0" smtClean="0"/>
              <a:t>TIPO II: </a:t>
            </a:r>
            <a:r>
              <a:rPr lang="es-MX" dirty="0" err="1" smtClean="0"/>
              <a:t>fotopolimerizables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1840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INDICACIONES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Dientes anteriores.</a:t>
            </a:r>
          </a:p>
          <a:p>
            <a:r>
              <a:rPr lang="es-MX" dirty="0" smtClean="0"/>
              <a:t>Dientes posteriores.</a:t>
            </a:r>
          </a:p>
          <a:p>
            <a:r>
              <a:rPr lang="es-MX" dirty="0" smtClean="0"/>
              <a:t>Sellador de </a:t>
            </a:r>
            <a:r>
              <a:rPr lang="es-MX" dirty="0" err="1" smtClean="0"/>
              <a:t>fosetas</a:t>
            </a:r>
            <a:r>
              <a:rPr lang="es-MX" dirty="0" smtClean="0"/>
              <a:t> y fisuras.</a:t>
            </a:r>
          </a:p>
          <a:p>
            <a:r>
              <a:rPr lang="es-MX" dirty="0" smtClean="0"/>
              <a:t>Reconstruir muñones.</a:t>
            </a:r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2657"/>
            <a:ext cx="3394348" cy="254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4.bp.blogspot.com/_mNUcB-LhITg/TCl7sL9Ug-I/AAAAAAAAAAU/tS19Loa0eX0/s1600/RESIN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7" y="3429000"/>
            <a:ext cx="3624337" cy="264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t1.gstatic.com/images?q=tbn:ANd9GcQCO-eRrmb2WVUBn8vn0dvhucX07pP8HrMbxou63Y6qeJHW8kk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78418"/>
            <a:ext cx="2242220" cy="163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t0.gstatic.com/images?q=tbn:ANd9GcTrnDO_heZKEdV3vrUArGJwXTThAI9FeQESAurocG9rH7oBjeA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4692475"/>
            <a:ext cx="2818284" cy="19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39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ja">
  <a:themeElements>
    <a:clrScheme name="Paja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286</TotalTime>
  <Words>365</Words>
  <Application>Microsoft Office PowerPoint</Application>
  <PresentationFormat>Presentación en pantalla (4:3)</PresentationFormat>
  <Paragraphs>68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Paja</vt:lpstr>
      <vt:lpstr>RESINAS COMPUESTAS</vt:lpstr>
      <vt:lpstr>QUE SON????</vt:lpstr>
      <vt:lpstr>Presentación de PowerPoint</vt:lpstr>
      <vt:lpstr>Presentación de PowerPoint</vt:lpstr>
      <vt:lpstr>Presentación de PowerPoint</vt:lpstr>
      <vt:lpstr>USOS</vt:lpstr>
      <vt:lpstr>Presentación de PowerPoint</vt:lpstr>
      <vt:lpstr>CLASIFICACIÓN</vt:lpstr>
      <vt:lpstr>INDICACIONES</vt:lpstr>
      <vt:lpstr>COMPOSICIÓN</vt:lpstr>
      <vt:lpstr>PROPIEDADES FISICOQUIMICAS</vt:lpstr>
      <vt:lpstr>RESPUESTA BIOLOGICA</vt:lpstr>
      <vt:lpstr>MANIPULACIÓN</vt:lpstr>
      <vt:lpstr>MANIPULACIÓN</vt:lpstr>
      <vt:lpstr>Presentación de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RESINAS COMPUESTAS</dc:title>
  <dc:creator>George</dc:creator>
  <cp:lastModifiedBy>vd</cp:lastModifiedBy>
  <cp:revision>21</cp:revision>
  <dcterms:created xsi:type="dcterms:W3CDTF">2011-02-01T06:20:24Z</dcterms:created>
  <dcterms:modified xsi:type="dcterms:W3CDTF">2012-09-04T21:01:08Z</dcterms:modified>
</cp:coreProperties>
</file>