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Marcador de contenido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s-PE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Marcador de contenido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contenido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23" name="22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Marcador de contenido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s-P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s-PE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8AF8AB4-BCAA-42CE-9B45-606EAE6D9E2E}" type="datetimeFigureOut">
              <a:rPr lang="es-PE" smtClean="0"/>
              <a:pPr/>
              <a:t>27/11/2012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s-PE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979F3F-51BF-4FAE-8F75-4EFE24930C98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Vocativo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s.wikipedia.org/wiki/Interrogaci%C3%B3n_ret%C3%B3rica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928662" y="714356"/>
            <a:ext cx="69294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 ORATORIA</a:t>
            </a:r>
            <a:endParaRPr lang="es-PE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928926" y="3286124"/>
            <a:ext cx="3929090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2400" dirty="0" smtClean="0"/>
              <a:t>DESARROLLO PERSONAL </a:t>
            </a:r>
            <a:endParaRPr lang="es-PE" sz="2400" dirty="0"/>
          </a:p>
        </p:txBody>
      </p:sp>
      <p:pic>
        <p:nvPicPr>
          <p:cNvPr id="7" name="6 Imagen" descr="pushed-pin-h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2143116"/>
            <a:ext cx="1857388" cy="1416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es-ES" sz="2800" b="1" dirty="0" smtClean="0"/>
              <a:t>El que sabe pensar, pero no sabe expresar lo que piensa, está en el mismo nivel del que no sabe pensar”</a:t>
            </a:r>
          </a:p>
          <a:p>
            <a:pPr algn="r">
              <a:buFont typeface="Wingdings" pitchFamily="2" charset="2"/>
              <a:buNone/>
              <a:defRPr/>
            </a:pPr>
            <a:endParaRPr lang="es-ES" sz="2400" i="1" dirty="0" smtClean="0">
              <a:ln w="1841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>
              <a:buFont typeface="Wingdings" pitchFamily="2" charset="2"/>
              <a:buNone/>
              <a:defRPr/>
            </a:pPr>
            <a:r>
              <a:rPr lang="es-ES" sz="2400" i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Pericles</a:t>
            </a:r>
          </a:p>
          <a:p>
            <a:endParaRPr lang="es-PE" dirty="0">
              <a:ln>
                <a:solidFill>
                  <a:srgbClr val="0070C0"/>
                </a:solidFill>
              </a:ln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 vert="horz" anchor="ctr">
            <a:normAutofit/>
          </a:bodyPr>
          <a:lstStyle/>
          <a:p>
            <a:pPr algn="ctr">
              <a:buNone/>
            </a:pPr>
            <a:r>
              <a:rPr lang="es-PE" sz="9600" dirty="0" smtClean="0"/>
              <a:t>GRACIAS </a:t>
            </a:r>
            <a:endParaRPr lang="es-PE" sz="9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J FORESTAL\AppData\Local\Microsoft\Windows\Temporary Internet Files\Content.IE5\132L0HN8\MC900301304[1]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6641" y="2902432"/>
            <a:ext cx="1194206" cy="1821485"/>
          </a:xfrm>
          <a:prstGeom prst="rect">
            <a:avLst/>
          </a:prstGeom>
          <a:noFill/>
        </p:spPr>
      </p:pic>
      <p:pic>
        <p:nvPicPr>
          <p:cNvPr id="1027" name="Picture 3" descr="C:\Users\JJ FORESTAL\AppData\Local\Microsoft\Windows\Temporary Internet Files\Content.IE5\132L0HN8\MC900301304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74897" y="2518257"/>
            <a:ext cx="1194206" cy="1821485"/>
          </a:xfrm>
          <a:prstGeom prst="rect">
            <a:avLst/>
          </a:prstGeom>
          <a:noFill/>
        </p:spPr>
      </p:pic>
      <p:pic>
        <p:nvPicPr>
          <p:cNvPr id="1028" name="Picture 4" descr="C:\Users\JJ FORESTAL\AppData\Local\Microsoft\Windows\Temporary Internet Files\Content.IE5\132L0HN8\MC900301304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71480"/>
            <a:ext cx="7143800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LA ORATORIA 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PE" dirty="0" smtClean="0"/>
              <a:t>ORATORIA  : </a:t>
            </a:r>
          </a:p>
          <a:p>
            <a:pPr algn="ctr">
              <a:buNone/>
            </a:pPr>
            <a:r>
              <a:rPr lang="es-PE" dirty="0" smtClean="0"/>
              <a:t>          </a:t>
            </a:r>
            <a:r>
              <a:rPr lang="es-PE" dirty="0" smtClean="0">
                <a:latin typeface="Times New Roman" pitchFamily="18" charset="0"/>
                <a:cs typeface="Times New Roman" pitchFamily="18" charset="0"/>
              </a:rPr>
              <a:t>Arte de hablar con elocuencia</a:t>
            </a:r>
          </a:p>
          <a:p>
            <a:pPr algn="ctr">
              <a:buNone/>
            </a:pPr>
            <a:endParaRPr lang="es-PE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s-PE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s-PE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s-PE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Persona que habla en publico, pronuncia discursos o imparte conferencias</a:t>
            </a:r>
            <a:endParaRPr lang="es-PE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57158" y="3929067"/>
            <a:ext cx="221457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PE" sz="2700" dirty="0" smtClean="0"/>
              <a:t>  ORADOR :</a:t>
            </a:r>
            <a:endParaRPr lang="es-PE" sz="27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LA ORATORIA 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s-ES" sz="2800" dirty="0" smtClean="0"/>
              <a:t>Discurso:		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Aquello que razonas en tu mente y compartes con otras personas</a:t>
            </a:r>
          </a:p>
          <a:p>
            <a:pPr>
              <a:lnSpc>
                <a:spcPct val="90000"/>
              </a:lnSpc>
            </a:pPr>
            <a:endParaRPr lang="es-ES" sz="2800" dirty="0" smtClean="0"/>
          </a:p>
          <a:p>
            <a:r>
              <a:rPr lang="es-ES" sz="2800" dirty="0" smtClean="0"/>
              <a:t>Disertación:	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Razonar alguna materia para exponerla o para refutar opiniones ajenas</a:t>
            </a:r>
          </a:p>
          <a:p>
            <a:pPr>
              <a:lnSpc>
                <a:spcPct val="90000"/>
              </a:lnSpc>
              <a:buFontTx/>
              <a:buNone/>
            </a:pPr>
            <a:endParaRPr lang="es-ES" sz="2800" dirty="0" smtClean="0"/>
          </a:p>
          <a:p>
            <a:pPr>
              <a:lnSpc>
                <a:spcPct val="90000"/>
              </a:lnSpc>
            </a:pPr>
            <a:r>
              <a:rPr lang="es-ES" sz="2800" dirty="0" smtClean="0"/>
              <a:t>Conferencia:	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Plática entre dos o mas personas para tratar algún punto o negocio</a:t>
            </a:r>
          </a:p>
          <a:p>
            <a:pPr>
              <a:lnSpc>
                <a:spcPct val="90000"/>
              </a:lnSpc>
              <a:buFontTx/>
              <a:buNone/>
            </a:pPr>
            <a:endParaRPr lang="es-ES" sz="2800" dirty="0" smtClean="0"/>
          </a:p>
          <a:p>
            <a:r>
              <a:rPr lang="es-ES" sz="2800" dirty="0" smtClean="0"/>
              <a:t>Sermón: 		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Discurso o prédica del sacerdote / Discurso o conversación</a:t>
            </a:r>
          </a:p>
          <a:p>
            <a:endParaRPr lang="es-P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0"/>
            <a:ext cx="8534400" cy="1330432"/>
          </a:xfrm>
        </p:spPr>
        <p:txBody>
          <a:bodyPr>
            <a:normAutofit/>
          </a:bodyPr>
          <a:lstStyle/>
          <a:p>
            <a:r>
              <a:rPr lang="es-PE" dirty="0" smtClean="0"/>
              <a:t>LA ORATORIA </a:t>
            </a:r>
            <a:br>
              <a:rPr lang="es-PE" dirty="0" smtClean="0"/>
            </a:b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CARACTERÍSTICAS :</a:t>
            </a:r>
          </a:p>
          <a:p>
            <a:pPr marL="609600" lvl="0" indent="-609600">
              <a:lnSpc>
                <a:spcPct val="8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Frecuentes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  <a:hlinkClick r:id="rId3" tooltip="Vocativo"/>
              </a:rPr>
              <a:t>vocativos</a:t>
            </a:r>
            <a:endParaRPr lang="es-PE" dirty="0" smtClean="0">
              <a:latin typeface="Times New Roman" pitchFamily="18" charset="0"/>
              <a:cs typeface="Times New Roman" pitchFamily="18" charset="0"/>
            </a:endParaRPr>
          </a:p>
          <a:p>
            <a:pPr marL="609600" lvl="0" indent="-609600">
              <a:lnSpc>
                <a:spcPct val="15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Abundante uso de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  <a:hlinkClick r:id="rId4" tooltip="Interrogación retórica"/>
              </a:rPr>
              <a:t>preguntas retóricas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s-PE" dirty="0" smtClean="0">
              <a:latin typeface="Times New Roman" pitchFamily="18" charset="0"/>
              <a:cs typeface="Times New Roman" pitchFamily="18" charset="0"/>
            </a:endParaRPr>
          </a:p>
          <a:p>
            <a:pPr marL="609600" lvl="0" indent="-609600">
              <a:lnSpc>
                <a:spcPct val="15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Abundante uso de la segunda persona del singular.</a:t>
            </a:r>
            <a:endParaRPr lang="es-PE" dirty="0" smtClean="0">
              <a:latin typeface="Times New Roman" pitchFamily="18" charset="0"/>
              <a:cs typeface="Times New Roman" pitchFamily="18" charset="0"/>
            </a:endParaRPr>
          </a:p>
          <a:p>
            <a:pPr marL="609600" lvl="0" indent="-609600">
              <a:lnSpc>
                <a:spcPct val="15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Frecuentes cambios de tono, inflexiones en la voz del que está hablando.</a:t>
            </a:r>
            <a:endParaRPr lang="es-PE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lnSpc>
                <a:spcPct val="15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Subordinación abundante</a:t>
            </a:r>
            <a:endParaRPr lang="es-PE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 anchor="t">
            <a:normAutofit/>
          </a:bodyPr>
          <a:lstStyle/>
          <a:p>
            <a:pPr marL="609600" indent="-609600">
              <a:lnSpc>
                <a:spcPct val="80000"/>
              </a:lnSpc>
              <a:buClr>
                <a:srgbClr val="FF0000"/>
              </a:buClr>
            </a:pPr>
            <a:r>
              <a:rPr lang="es-PE" dirty="0" smtClean="0"/>
              <a:t>PROCEDIEMIENTO</a:t>
            </a:r>
          </a:p>
          <a:p>
            <a:pPr lvl="0">
              <a:lnSpc>
                <a:spcPct val="150000"/>
              </a:lnSpc>
              <a:buBlip>
                <a:blip r:embed="rId2"/>
              </a:buBlip>
            </a:pPr>
            <a:r>
              <a:rPr lang="es-PE" dirty="0" smtClean="0">
                <a:latin typeface="Times New Roman" pitchFamily="18" charset="0"/>
                <a:cs typeface="Times New Roman" pitchFamily="18" charset="0"/>
              </a:rPr>
              <a:t>Conocer las partes que tiene un discurso.</a:t>
            </a:r>
          </a:p>
          <a:p>
            <a:pPr lvl="0">
              <a:lnSpc>
                <a:spcPct val="150000"/>
              </a:lnSpc>
              <a:buBlip>
                <a:blip r:embed="rId2"/>
              </a:buBlip>
            </a:pPr>
            <a:r>
              <a:rPr lang="es-PE" dirty="0" smtClean="0">
                <a:latin typeface="Times New Roman" pitchFamily="18" charset="0"/>
                <a:cs typeface="Times New Roman" pitchFamily="18" charset="0"/>
              </a:rPr>
              <a:t>Conocer los recursos retóricos.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es-PE" dirty="0" smtClean="0">
                <a:latin typeface="Times New Roman" pitchFamily="18" charset="0"/>
                <a:cs typeface="Times New Roman" pitchFamily="18" charset="0"/>
              </a:rPr>
              <a:t>Conocer el proceso de elaboración del discursos.</a:t>
            </a:r>
          </a:p>
          <a:p>
            <a:pPr lvl="0">
              <a:lnSpc>
                <a:spcPct val="150000"/>
              </a:lnSpc>
              <a:buBlip>
                <a:blip r:embed="rId2"/>
              </a:buBlip>
            </a:pPr>
            <a:r>
              <a:rPr lang="es-PE" dirty="0" smtClean="0">
                <a:latin typeface="Times New Roman" pitchFamily="18" charset="0"/>
                <a:cs typeface="Times New Roman" pitchFamily="18" charset="0"/>
              </a:rPr>
              <a:t>Conocer las reglas para la elocución correcta del discurso.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LA ORATORIA 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47500" lnSpcReduction="20000"/>
          </a:bodyPr>
          <a:lstStyle/>
          <a:p>
            <a:pPr marL="609600" indent="-609600">
              <a:buClr>
                <a:srgbClr val="FF0000"/>
              </a:buClr>
            </a:pPr>
            <a:r>
              <a:rPr lang="es-ES" sz="4900" dirty="0" smtClean="0"/>
              <a:t>Buen Orador</a:t>
            </a:r>
          </a:p>
          <a:p>
            <a:pPr marL="609600" indent="-609600" algn="ctr">
              <a:buClr>
                <a:srgbClr val="FF0000"/>
              </a:buClr>
              <a:buFontTx/>
              <a:buNone/>
            </a:pPr>
            <a:endParaRPr lang="es-ES" i="1" dirty="0" smtClean="0"/>
          </a:p>
          <a:p>
            <a:pPr marL="609600" indent="-609600">
              <a:buClr>
                <a:srgbClr val="FF0000"/>
              </a:buClr>
              <a:buBlip>
                <a:blip r:embed="rId2"/>
              </a:buBlip>
            </a:pPr>
            <a:r>
              <a:rPr lang="es-ES" sz="4300" dirty="0" smtClean="0">
                <a:latin typeface="Times New Roman" pitchFamily="18" charset="0"/>
                <a:cs typeface="Times New Roman" pitchFamily="18" charset="0"/>
              </a:rPr>
              <a:t>El que informa bien</a:t>
            </a:r>
          </a:p>
          <a:p>
            <a:pPr marL="609600" indent="-609600">
              <a:lnSpc>
                <a:spcPct val="17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sz="4300" dirty="0" smtClean="0">
                <a:latin typeface="Times New Roman" pitchFamily="18" charset="0"/>
                <a:cs typeface="Times New Roman" pitchFamily="18" charset="0"/>
              </a:rPr>
              <a:t>Argumenta sólidamente</a:t>
            </a:r>
          </a:p>
          <a:p>
            <a:pPr marL="609600" indent="-609600">
              <a:lnSpc>
                <a:spcPct val="12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sz="4300" dirty="0" smtClean="0">
                <a:latin typeface="Times New Roman" pitchFamily="18" charset="0"/>
                <a:cs typeface="Times New Roman" pitchFamily="18" charset="0"/>
              </a:rPr>
              <a:t>Hace presente las fuentes que utiliza</a:t>
            </a:r>
          </a:p>
          <a:p>
            <a:pPr marL="609600" indent="-609600">
              <a:lnSpc>
                <a:spcPct val="12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sz="4300" dirty="0" smtClean="0">
                <a:latin typeface="Times New Roman" pitchFamily="18" charset="0"/>
                <a:cs typeface="Times New Roman" pitchFamily="18" charset="0"/>
              </a:rPr>
              <a:t>Transmite credibilidad</a:t>
            </a:r>
          </a:p>
          <a:p>
            <a:pPr marL="609600" indent="-609600">
              <a:buClr>
                <a:srgbClr val="FF0000"/>
              </a:buClr>
              <a:buFontTx/>
              <a:buAutoNum type="arabicPeriod"/>
            </a:pPr>
            <a:endParaRPr lang="es-ES" sz="2800" dirty="0" smtClean="0"/>
          </a:p>
          <a:p>
            <a:pPr marL="609600" indent="-609600">
              <a:buClr>
                <a:srgbClr val="FF0000"/>
              </a:buClr>
              <a:buFont typeface="Wingdings 2" pitchFamily="18" charset="2"/>
              <a:buNone/>
            </a:pPr>
            <a:endParaRPr lang="es-ES" sz="2800" dirty="0" smtClean="0"/>
          </a:p>
          <a:p>
            <a:pPr marL="609600" indent="-609600">
              <a:buClr>
                <a:srgbClr val="FF0000"/>
              </a:buClr>
            </a:pPr>
            <a:r>
              <a:rPr lang="es-ES" sz="4900" dirty="0" smtClean="0"/>
              <a:t>Mal Orador</a:t>
            </a:r>
          </a:p>
          <a:p>
            <a:pPr marL="609600" indent="-609600">
              <a:buClr>
                <a:srgbClr val="FF0000"/>
              </a:buClr>
              <a:buFontTx/>
              <a:buNone/>
            </a:pPr>
            <a:endParaRPr lang="es-ES" dirty="0" smtClean="0"/>
          </a:p>
          <a:p>
            <a:pPr marL="609600" indent="-609600">
              <a:buClr>
                <a:srgbClr val="FF0000"/>
              </a:buClr>
              <a:buBlip>
                <a:blip r:embed="rId2"/>
              </a:buBlip>
            </a:pPr>
            <a:r>
              <a:rPr lang="es-ES" sz="4300" dirty="0" smtClean="0">
                <a:latin typeface="Times New Roman" pitchFamily="18" charset="0"/>
                <a:cs typeface="Times New Roman" pitchFamily="18" charset="0"/>
              </a:rPr>
              <a:t>Miente</a:t>
            </a:r>
          </a:p>
          <a:p>
            <a:pPr marL="609600" indent="-609600">
              <a:lnSpc>
                <a:spcPct val="12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sz="4300" dirty="0" smtClean="0">
                <a:latin typeface="Times New Roman" pitchFamily="18" charset="0"/>
                <a:cs typeface="Times New Roman" pitchFamily="18" charset="0"/>
              </a:rPr>
              <a:t>Manipula</a:t>
            </a:r>
          </a:p>
          <a:p>
            <a:pPr marL="609600" indent="-609600">
              <a:lnSpc>
                <a:spcPct val="12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sz="4300" dirty="0" smtClean="0">
                <a:latin typeface="Times New Roman" pitchFamily="18" charset="0"/>
                <a:cs typeface="Times New Roman" pitchFamily="18" charset="0"/>
              </a:rPr>
              <a:t>Elude expresar sus puntos de vista verdaderos</a:t>
            </a:r>
          </a:p>
          <a:p>
            <a:endParaRPr lang="es-P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LA ORATORIA 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301752" y="1500174"/>
            <a:ext cx="8503920" cy="4929222"/>
          </a:xfrm>
        </p:spPr>
        <p:txBody>
          <a:bodyPr>
            <a:normAutofit fontScale="85000" lnSpcReduction="20000"/>
          </a:bodyPr>
          <a:lstStyle/>
          <a:p>
            <a:pPr marL="609600" indent="-609600">
              <a:lnSpc>
                <a:spcPct val="80000"/>
              </a:lnSpc>
              <a:buClr>
                <a:srgbClr val="FF0000"/>
              </a:buClr>
            </a:pPr>
            <a:r>
              <a:rPr lang="es-ES" dirty="0" smtClean="0"/>
              <a:t>Técnicas para hablar bien ante un Publico :</a:t>
            </a:r>
          </a:p>
          <a:p>
            <a:pPr marL="609600" indent="-609600">
              <a:lnSpc>
                <a:spcPct val="80000"/>
              </a:lnSpc>
              <a:buClr>
                <a:srgbClr val="FF0000"/>
              </a:buClr>
              <a:buBlip>
                <a:blip r:embed="rId2"/>
              </a:buBlip>
            </a:pPr>
            <a:r>
              <a:rPr lang="es-ES" sz="2800" dirty="0" smtClean="0"/>
              <a:t>   </a:t>
            </a: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Preparación</a:t>
            </a:r>
          </a:p>
          <a:p>
            <a:pPr marL="609600" indent="-609600">
              <a:buBlip>
                <a:blip r:embed="rId2"/>
              </a:buBlip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Aparente seguridad</a:t>
            </a:r>
          </a:p>
          <a:p>
            <a:pPr marL="609600" indent="-609600">
              <a:buBlip>
                <a:blip r:embed="rId2"/>
              </a:buBlip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Elemento de apoyo</a:t>
            </a:r>
          </a:p>
          <a:p>
            <a:pPr marL="609600" indent="-609600">
              <a:buBlip>
                <a:blip r:embed="rId2"/>
              </a:buBlip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Esquema de lo que va a decir</a:t>
            </a:r>
          </a:p>
          <a:p>
            <a:pPr marL="609600" indent="-609600">
              <a:buBlip>
                <a:blip r:embed="rId2"/>
              </a:buBlip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Ensaye ante un espejo</a:t>
            </a:r>
          </a:p>
          <a:p>
            <a:pPr marL="609600" indent="-609600">
              <a:buBlip>
                <a:blip r:embed="rId2"/>
              </a:buBlip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Hable despacio</a:t>
            </a:r>
          </a:p>
          <a:p>
            <a:pPr marL="609600" indent="-609600">
              <a:buBlip>
                <a:blip r:embed="rId2"/>
              </a:buBlip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Utilice ropa ordenada y cómoda</a:t>
            </a:r>
          </a:p>
          <a:p>
            <a:pPr marL="609600" indent="-609600">
              <a:buBlip>
                <a:blip r:embed="rId2"/>
              </a:buBlip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Mantenga la calma frente a las preguntas</a:t>
            </a:r>
          </a:p>
          <a:p>
            <a:pPr marL="609600" indent="-609600">
              <a:buBlip>
                <a:blip r:embed="rId2"/>
              </a:buBlip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Beba agua</a:t>
            </a:r>
          </a:p>
          <a:p>
            <a:pPr marL="609600" indent="-609600">
              <a:buBlip>
                <a:blip r:embed="rId2"/>
              </a:buBlip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Mire a los espectadores a los ojos</a:t>
            </a:r>
          </a:p>
          <a:p>
            <a:pPr marL="609600" indent="-609600">
              <a:buBlip>
                <a:blip r:embed="rId2"/>
              </a:buBlip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Sepa  trabajar con sus brazos y manos</a:t>
            </a:r>
          </a:p>
          <a:p>
            <a:pPr marL="609600" indent="-609600">
              <a:lnSpc>
                <a:spcPct val="80000"/>
              </a:lnSpc>
              <a:buClr>
                <a:srgbClr val="FF0000"/>
              </a:buClr>
              <a:buNone/>
            </a:pPr>
            <a:r>
              <a:rPr lang="es-E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s-PE" sz="29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PE" dirty="0" smtClean="0"/>
              <a:t>CONSEJOS :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conocer el lugar donde se va a dar la conferencia .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La puntualidad.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Comprobar la superficie de trabajo.</a:t>
            </a:r>
            <a:endParaRPr lang="es-PE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364</TotalTime>
  <Words>237</Words>
  <Application>Microsoft Office PowerPoint</Application>
  <PresentationFormat>Presentación en pantalla (4:3)</PresentationFormat>
  <Paragraphs>67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Civil</vt:lpstr>
      <vt:lpstr>Presentación de PowerPoint</vt:lpstr>
      <vt:lpstr>Presentación de PowerPoint</vt:lpstr>
      <vt:lpstr>LA ORATORIA </vt:lpstr>
      <vt:lpstr>LA ORATORIA </vt:lpstr>
      <vt:lpstr>LA ORATORIA  </vt:lpstr>
      <vt:lpstr>Presentación de PowerPoint</vt:lpstr>
      <vt:lpstr>LA ORATORIA </vt:lpstr>
      <vt:lpstr>LA ORATORIA 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JJ FORESTAL</dc:creator>
  <cp:lastModifiedBy>albero</cp:lastModifiedBy>
  <cp:revision>32</cp:revision>
  <dcterms:created xsi:type="dcterms:W3CDTF">2012-09-22T03:09:28Z</dcterms:created>
  <dcterms:modified xsi:type="dcterms:W3CDTF">2012-11-27T17:41:23Z</dcterms:modified>
</cp:coreProperties>
</file>