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9" r:id="rId2"/>
    <p:sldId id="268" r:id="rId3"/>
    <p:sldId id="256" r:id="rId4"/>
    <p:sldId id="257" r:id="rId5"/>
    <p:sldId id="258" r:id="rId6"/>
    <p:sldId id="259" r:id="rId7"/>
    <p:sldId id="260" r:id="rId8"/>
    <p:sldId id="262" r:id="rId9"/>
    <p:sldId id="263" r:id="rId10"/>
    <p:sldId id="261" r:id="rId11"/>
    <p:sldId id="264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-1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4B6F7-150E-4D9D-AD91-C490AD75281C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44C68-079A-4256-8B8B-077879D2DC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87916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CE3B-EF3E-46F8-AB4F-B8CE99FA80E1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C95D0-1C8D-45E3-BB0C-BFA9A9D0BA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5342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CE3B-EF3E-46F8-AB4F-B8CE99FA80E1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C95D0-1C8D-45E3-BB0C-BFA9A9D0BA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40110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CE3B-EF3E-46F8-AB4F-B8CE99FA80E1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C95D0-1C8D-45E3-BB0C-BFA9A9D0BA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7312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CE3B-EF3E-46F8-AB4F-B8CE99FA80E1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C95D0-1C8D-45E3-BB0C-BFA9A9D0BA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1165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CE3B-EF3E-46F8-AB4F-B8CE99FA80E1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C95D0-1C8D-45E3-BB0C-BFA9A9D0BA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4783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CE3B-EF3E-46F8-AB4F-B8CE99FA80E1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C95D0-1C8D-45E3-BB0C-BFA9A9D0BA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77883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CE3B-EF3E-46F8-AB4F-B8CE99FA80E1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C95D0-1C8D-45E3-BB0C-BFA9A9D0BA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256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CE3B-EF3E-46F8-AB4F-B8CE99FA80E1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C95D0-1C8D-45E3-BB0C-BFA9A9D0BA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1909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CE3B-EF3E-46F8-AB4F-B8CE99FA80E1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C95D0-1C8D-45E3-BB0C-BFA9A9D0BA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508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CE3B-EF3E-46F8-AB4F-B8CE99FA80E1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C95D0-1C8D-45E3-BB0C-BFA9A9D0BA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9419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CE3B-EF3E-46F8-AB4F-B8CE99FA80E1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C95D0-1C8D-45E3-BB0C-BFA9A9D0BA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3655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2CE3B-EF3E-46F8-AB4F-B8CE99FA80E1}" type="datetimeFigureOut">
              <a:rPr lang="es-ES" smtClean="0"/>
              <a:t>13/02/2014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C95D0-1C8D-45E3-BB0C-BFA9A9D0BA6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06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387899" y="263384"/>
            <a:ext cx="112919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40 años de la primera llamada </a:t>
            </a:r>
            <a:br>
              <a:rPr lang="es-E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E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de un teléfono móvil celular.</a:t>
            </a:r>
            <a:endParaRPr lang="es-E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291111" y="4514166"/>
            <a:ext cx="1148553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Martin </a:t>
            </a:r>
            <a:r>
              <a:rPr lang="es-E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Cooper el “</a:t>
            </a:r>
            <a:r>
              <a:rPr lang="es-E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Yankee</a:t>
            </a:r>
            <a:r>
              <a:rPr lang="es-E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”</a:t>
            </a:r>
            <a:br>
              <a:rPr lang="es-E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es-E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que cambió el mundo y revolucionó </a:t>
            </a:r>
            <a:br>
              <a:rPr lang="es-E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es-E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la era de la telecomunicaciones. </a:t>
            </a:r>
            <a:endParaRPr lang="es-E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170" name="Picture 2" descr="http://www.fundacion.telefonica.com/es/que_hacemos/convocatorias/sociedad_informacion/2009/septiembre/img/03_09_2009_esp_0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520" y="2017710"/>
            <a:ext cx="5510783" cy="242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72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60" y="208788"/>
            <a:ext cx="2303907" cy="2424684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291840" y="264998"/>
            <a:ext cx="23286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Celulares de tercera generación, con video cámara  y capacidad para enviar imágenes y vídeos cortos.</a:t>
            </a:r>
          </a:p>
          <a:p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(Motorola A830).</a:t>
            </a: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062" y="2107322"/>
            <a:ext cx="2076450" cy="234275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5814822" y="2107322"/>
            <a:ext cx="3864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Móviles para los países en vías de desarrollo.</a:t>
            </a:r>
          </a:p>
          <a:p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Nokia 1100, fabricado hace 10 años todavía sigue en alta demanda debido a su fácil uso. </a:t>
            </a:r>
            <a:b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Fue uno de los primeros en utilizar la tecnología GSM.</a:t>
            </a: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680" y="4315969"/>
            <a:ext cx="2007870" cy="2338196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8591550" y="5010912"/>
            <a:ext cx="25877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Primer móvil con disco duro interno, es el SPH V5400 de Samsung </a:t>
            </a:r>
            <a:b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 un almacenamiento de 15 GB.</a:t>
            </a: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994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91" y="4669536"/>
            <a:ext cx="2457450" cy="1972437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901696" y="4840146"/>
            <a:ext cx="26334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Nokia fue el primero en lanzar al mercado un teléfono con televisión digital.</a:t>
            </a:r>
          </a:p>
          <a:p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Modelo-N92.</a:t>
            </a:r>
            <a:endPara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032" y="2447240"/>
            <a:ext cx="2231136" cy="21362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5650992" y="2361212"/>
            <a:ext cx="2572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Samsung en este año no compitió con Nokia por la tv digital en sus dispositivos, apostó por la calidad de las imágenes con sus 10 megapíxeles en su modelo SGH-B600.</a:t>
            </a: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403" y="337196"/>
            <a:ext cx="2733675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8742998" y="216408"/>
            <a:ext cx="33392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de gloria para BLACKBERRY fue el primer </a:t>
            </a:r>
            <a:r>
              <a:rPr lang="es-E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Smartphones</a:t>
            </a:r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con teclado QWERTY y con sus prestaciones multimedia no tardó mucho tiempo en popularizarse. CURVE 8300</a:t>
            </a:r>
            <a:endPara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84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" y="878204"/>
            <a:ext cx="2552700" cy="27550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755136" y="1183004"/>
            <a:ext cx="4437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iPod </a:t>
            </a:r>
            <a:r>
              <a:rPr lang="es-E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Touch</a:t>
            </a: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1º 2º 3º 4º 5º Generación + sincronización con iTunes + llamadas + Navegación Web … Steve Jobs logró fusionar todo esto en el iPhone.</a:t>
            </a:r>
            <a:endParaRPr lang="es-E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377" y="4279392"/>
            <a:ext cx="3057334" cy="214579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8156448" y="4398174"/>
            <a:ext cx="3864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Motorola </a:t>
            </a:r>
            <a:r>
              <a:rPr lang="es-E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Milestone</a:t>
            </a:r>
            <a:endParaRPr lang="es-E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Pantalla táctil + teclado QWERTY + sistema Android.</a:t>
            </a:r>
            <a:endParaRPr lang="es-E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757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" y="427567"/>
            <a:ext cx="2570607" cy="2680525"/>
          </a:xfrm>
          <a:prstGeom prst="roundRect">
            <a:avLst>
              <a:gd name="adj" fmla="val 16667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606927" y="644446"/>
            <a:ext cx="387896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Motorola </a:t>
            </a:r>
            <a:r>
              <a:rPr lang="es-E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Backflip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permitía al usuario girar la pantalla en la parte superior del teléfono.</a:t>
            </a:r>
            <a:endParaRPr lang="es-E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976" y="3389374"/>
            <a:ext cx="2365248" cy="2645665"/>
          </a:xfrm>
          <a:prstGeom prst="roundRect">
            <a:avLst>
              <a:gd name="adj" fmla="val 7862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 prst="ribl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8144256" y="3855219"/>
            <a:ext cx="375513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Samsung Galaxy SII, dominó sin duda el mercado del año 2011, 1cm de grosor equipado con una cámara de 8 megapíxeles y GPS.</a:t>
            </a:r>
            <a:endParaRPr lang="es-E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732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953" y="503912"/>
            <a:ext cx="2023871" cy="2442476"/>
          </a:xfrm>
          <a:prstGeom prst="roundRect">
            <a:avLst>
              <a:gd name="adj" fmla="val 34589"/>
            </a:avLst>
          </a:prstGeom>
          <a:ln w="190500" cap="rnd">
            <a:solidFill>
              <a:srgbClr val="C8C6BD"/>
            </a:solidFill>
            <a:prstDash val="soli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ContrastingRightFacing"/>
            <a:lightRig rig="threePt" dir="t">
              <a:rot lat="0" lon="0" rev="19200000"/>
            </a:lightRig>
          </a:scene3d>
          <a:sp3d extrusionH="25400">
            <a:bevelT w="304800" h="152400" prst="slop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5730240" y="587256"/>
            <a:ext cx="3352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Samsung y Apple dominan en el 2012 el mercado de la telefonía móvil con sus dos </a:t>
            </a:r>
            <a:r>
              <a:rPr lang="es-E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Smartphones</a:t>
            </a: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Galaxy S4  - iPhone 5</a:t>
            </a:r>
            <a:endParaRPr lang="es-E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19" y="3547872"/>
            <a:ext cx="2596134" cy="27675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3633216" y="3535679"/>
            <a:ext cx="26090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compañía canadiense “BLACKBERRY” busca posicionarse otra vez dentro del mercado con sus dos nuevos modelos táctiles el Z10 Y Q10</a:t>
            </a:r>
          </a:p>
          <a:p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 único que consiguió fueron considerables pérdidas y la retirada del mercado de su modelo Z10.</a:t>
            </a: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6" name="Picture 6" descr="http://www.extremetech.com/wp-content/uploads/2013/04/nokia-lumia-920-running-windows-8-1-640x35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27522" y="4099892"/>
            <a:ext cx="3318245" cy="183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8973312" y="3581845"/>
            <a:ext cx="24993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Nokia Lumia 920</a:t>
            </a:r>
          </a:p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 Windows 8</a:t>
            </a:r>
          </a:p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batería puede cargarse de forma inalámbrica puede llegar a durar hasta 10 horas.</a:t>
            </a:r>
            <a:endParaRPr lang="es-E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213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m-x.com.mx/wp-content/uploads/2013/04/c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632" y="359981"/>
            <a:ext cx="10716768" cy="6065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58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11015" y="365125"/>
            <a:ext cx="11142785" cy="1325563"/>
          </a:xfrm>
        </p:spPr>
        <p:txBody>
          <a:bodyPr>
            <a:normAutofit/>
          </a:bodyPr>
          <a:lstStyle/>
          <a:p>
            <a:r>
              <a:rPr lang="es-E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40 AÑOS DE LA TELEFONÍA MÓVIL CELULAR</a:t>
            </a:r>
            <a:endParaRPr lang="es-E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>
          <a:xfrm>
            <a:off x="422031" y="1825625"/>
            <a:ext cx="5597769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Martin Cooper el 3 de abril de 1973 marcó el comienzo de la revolución de las telecomunicaciones</a:t>
            </a:r>
            <a:r>
              <a:rPr lang="es-E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  <a:br>
              <a:rPr lang="es-E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es-E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El </a:t>
            </a:r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estadounidense hizo la primera llamada por un teléfono celular, esa con la que anunció al mundo su proeza, de la que </a:t>
            </a:r>
            <a:r>
              <a:rPr lang="es-E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se </a:t>
            </a:r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recuerdan cuarenta </a:t>
            </a:r>
            <a:r>
              <a:rPr lang="es-E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años.</a:t>
            </a:r>
            <a:endParaRPr lang="es-E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Marcador de contenido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250" y="1825625"/>
            <a:ext cx="515154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41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67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redondeado 9"/>
          <p:cNvSpPr/>
          <p:nvPr/>
        </p:nvSpPr>
        <p:spPr>
          <a:xfrm>
            <a:off x="3568521" y="315532"/>
            <a:ext cx="4931535" cy="6035295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500" b="1" dirty="0" smtClean="0">
                <a:solidFill>
                  <a:schemeClr val="tx1"/>
                </a:solidFill>
                <a:latin typeface="Showcard Gothic" panose="04020904020102020604" pitchFamily="82" charset="0"/>
              </a:rPr>
              <a:t>El teléfono estuvo inspirado en el Tricorder de Star Trek. Usaba una antena especial en el techo de un edificio para tomar su llamada y conectarla con la red de telefonía fija. El fin, fue centrarse en la comunicación con una persona y no con un lugar.</a:t>
            </a:r>
            <a:endParaRPr lang="es-ES" sz="2500" b="1" dirty="0">
              <a:solidFill>
                <a:schemeClr val="tx1"/>
              </a:solidFill>
              <a:latin typeface="Showcard Gothic" panose="04020904020102020604" pitchFamily="82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720" y="445863"/>
            <a:ext cx="2888692" cy="562806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57" y="717543"/>
            <a:ext cx="3134932" cy="52312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</p:pic>
    </p:spTree>
    <p:extLst>
      <p:ext uri="{BB962C8B-B14F-4D97-AF65-F5344CB8AC3E}">
        <p14:creationId xmlns:p14="http://schemas.microsoft.com/office/powerpoint/2010/main" val="144774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sz="half" idx="1"/>
          </p:nvPr>
        </p:nvSpPr>
        <p:spPr>
          <a:xfrm>
            <a:off x="509954" y="1250726"/>
            <a:ext cx="7166317" cy="435133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Cooper, que entonces trabajaba con Motorola, hizo su llamada con el DynaTAC de la empresa, un modelo de celular al que apodaban ‘ladrillo’ –pesaba kilo y medio– y tenía una batería que apenas duraba 20 minutos. Él no se comunicó con un familiar o con su mejor amigo de la infancia, sino con Joel </a:t>
            </a:r>
            <a:r>
              <a:rPr lang="es-E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Engel </a:t>
            </a:r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quien trabajaba en los laboratorios Bell de AT&amp;T, rival de </a:t>
            </a:r>
            <a:r>
              <a:rPr lang="es-E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Motorola.</a:t>
            </a:r>
            <a:endParaRPr lang="es-E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369" y="1336070"/>
            <a:ext cx="3103172" cy="4351338"/>
          </a:xfrm>
        </p:spPr>
      </p:pic>
    </p:spTree>
    <p:extLst>
      <p:ext uri="{BB962C8B-B14F-4D97-AF65-F5344CB8AC3E}">
        <p14:creationId xmlns:p14="http://schemas.microsoft.com/office/powerpoint/2010/main" val="259410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94821" y="1937669"/>
            <a:ext cx="5643880" cy="31049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Diez años tuvieron que pasar, sin embargo (1983), para que en EE.UU. se habilitara el servicio comercial de telefonía celular. 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Japón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fue el primer país con este servicio (1979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luego las naciones escandinavas (1981).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528" y="417277"/>
            <a:ext cx="4650740" cy="631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3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74424" y="1687061"/>
            <a:ext cx="5157787" cy="35651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eco de la primera llamada de Cooper se extendió, imparable, por el mundo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teléfono móvil se fue convirtiendo en el accesorio infaltable de los protagonistas de series y películas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 la Barbie estuvo exenta, pues </a:t>
            </a:r>
            <a:r>
              <a:rPr lang="es-E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Mattel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 presentó con su celular en 1999.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1713" y="568960"/>
            <a:ext cx="4374689" cy="62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8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sz="half" idx="1"/>
          </p:nvPr>
        </p:nvSpPr>
        <p:spPr>
          <a:xfrm>
            <a:off x="2819944" y="318794"/>
            <a:ext cx="3426015" cy="210243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Primera llamada por celular en Estados Unidos. Hecha por Martin Cooper. </a:t>
            </a:r>
            <a:b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usó un prototipo de </a:t>
            </a:r>
            <a:r>
              <a:rPr lang="es-E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Dynatac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(Motorola)</a:t>
            </a: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Marcador de contenido 4"/>
          <p:cNvSpPr>
            <a:spLocks noGrp="1"/>
          </p:cNvSpPr>
          <p:nvPr>
            <p:ph sz="half" idx="2"/>
          </p:nvPr>
        </p:nvSpPr>
        <p:spPr>
          <a:xfrm>
            <a:off x="8566059" y="1370011"/>
            <a:ext cx="3488565" cy="24807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Aparece el popular ladrillo, el </a:t>
            </a:r>
            <a:r>
              <a:rPr lang="es-E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Mirotac</a:t>
            </a: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(Motorola). Primer teléfono con </a:t>
            </a:r>
            <a:r>
              <a:rPr lang="es-E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semitapa</a:t>
            </a: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flip</a:t>
            </a: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(pivote sobre </a:t>
            </a:r>
            <a:r>
              <a:rPr lang="es-E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visagra</a:t>
            </a: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s-E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91" y="212943"/>
            <a:ext cx="2434107" cy="2548692"/>
          </a:xfrm>
          <a:prstGeom prst="rect">
            <a:avLst/>
          </a:prstGeom>
          <a:ln w="190500" cap="sq">
            <a:solidFill>
              <a:srgbClr val="92D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529" y="1374554"/>
            <a:ext cx="1860496" cy="2170311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0321" y="3850783"/>
            <a:ext cx="2555383" cy="25591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206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CuadroTexto 11"/>
          <p:cNvSpPr txBox="1"/>
          <p:nvPr/>
        </p:nvSpPr>
        <p:spPr>
          <a:xfrm>
            <a:off x="5383369" y="4056845"/>
            <a:ext cx="301365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Primer teléfono en forma de almeja (con tapa) </a:t>
            </a:r>
            <a:r>
              <a:rPr lang="es-E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startac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es el </a:t>
            </a:r>
            <a:r>
              <a:rPr lang="es-E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más pequeño y </a:t>
            </a:r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liviano.</a:t>
            </a:r>
            <a:endParaRPr lang="es-E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0549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538" y="3888479"/>
            <a:ext cx="2399093" cy="267765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CuadroTexto 2"/>
          <p:cNvSpPr txBox="1"/>
          <p:nvPr/>
        </p:nvSpPr>
        <p:spPr>
          <a:xfrm>
            <a:off x="5850631" y="3888479"/>
            <a:ext cx="33871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Móvil con reproductor de MP3. El Siemens SL45 unió el entretenimiento y las comunicaciones.</a:t>
            </a:r>
          </a:p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Primer teléfono computadora (PDA) incluida.</a:t>
            </a:r>
            <a:endParaRPr lang="es-E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23" y="274251"/>
            <a:ext cx="2160432" cy="260381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1">
                <a:lumMod val="85000"/>
                <a:lumOff val="1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CuadroTexto 4"/>
          <p:cNvSpPr txBox="1"/>
          <p:nvPr/>
        </p:nvSpPr>
        <p:spPr>
          <a:xfrm>
            <a:off x="2343955" y="274251"/>
            <a:ext cx="27689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Siemens presenta el teléfono pionero de pantalla a color S10.</a:t>
            </a:r>
          </a:p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Combinaba solo 4 colores.</a:t>
            </a:r>
            <a:endParaRPr lang="es-E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724" y="769980"/>
            <a:ext cx="2284122" cy="257852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CuadroTexto 6"/>
          <p:cNvSpPr txBox="1"/>
          <p:nvPr/>
        </p:nvSpPr>
        <p:spPr>
          <a:xfrm>
            <a:off x="8551571" y="769980"/>
            <a:ext cx="30522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Nokia lanza el primer teléfono con acceso a internet.</a:t>
            </a:r>
          </a:p>
          <a:p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Móvil (WAP). </a:t>
            </a:r>
            <a:b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Nokia 7110 permitía servicios bancarios</a:t>
            </a:r>
            <a:b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e-mail y noticias.</a:t>
            </a:r>
            <a:endParaRPr lang="es-E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726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</TotalTime>
  <Words>608</Words>
  <Application>Microsoft Office PowerPoint</Application>
  <PresentationFormat>Personalizado</PresentationFormat>
  <Paragraphs>37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Tema de Office</vt:lpstr>
      <vt:lpstr>Presentación de PowerPoint</vt:lpstr>
      <vt:lpstr>Presentación de PowerPoint</vt:lpstr>
      <vt:lpstr>40 AÑOS DE LA TELEFONÍA MÓVIL CELULAR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 AÑOS DE LA TELEFONÍA MÓVIL CELULAR</dc:title>
  <dc:creator>smrA</dc:creator>
  <cp:lastModifiedBy>7</cp:lastModifiedBy>
  <cp:revision>19</cp:revision>
  <dcterms:created xsi:type="dcterms:W3CDTF">2014-01-23T09:34:22Z</dcterms:created>
  <dcterms:modified xsi:type="dcterms:W3CDTF">2014-02-13T14:48:57Z</dcterms:modified>
</cp:coreProperties>
</file>