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0" r:id="rId2"/>
  </p:sldMasterIdLst>
  <p:notesMasterIdLst>
    <p:notesMasterId r:id="rId18"/>
  </p:notesMasterIdLst>
  <p:handoutMasterIdLst>
    <p:handoutMasterId r:id="rId19"/>
  </p:handoutMasterIdLst>
  <p:sldIdLst>
    <p:sldId id="269" r:id="rId3"/>
    <p:sldId id="268" r:id="rId4"/>
    <p:sldId id="267" r:id="rId5"/>
    <p:sldId id="277" r:id="rId6"/>
    <p:sldId id="270" r:id="rId7"/>
    <p:sldId id="271" r:id="rId8"/>
    <p:sldId id="280" r:id="rId9"/>
    <p:sldId id="278" r:id="rId10"/>
    <p:sldId id="272" r:id="rId11"/>
    <p:sldId id="273" r:id="rId12"/>
    <p:sldId id="274" r:id="rId13"/>
    <p:sldId id="275" r:id="rId14"/>
    <p:sldId id="276" r:id="rId15"/>
    <p:sldId id="279" r:id="rId16"/>
    <p:sldId id="281" r:id="rId17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orient="horz" pos="367">
          <p15:clr>
            <a:srgbClr val="A4A3A4"/>
          </p15:clr>
        </p15:guide>
        <p15:guide id="3" orient="horz" pos="3888">
          <p15:clr>
            <a:srgbClr val="A4A3A4"/>
          </p15:clr>
        </p15:guide>
        <p15:guide id="4" pos="3839">
          <p15:clr>
            <a:srgbClr val="A4A3A4"/>
          </p15:clr>
        </p15:guide>
        <p15:guide id="5" pos="815">
          <p15:clr>
            <a:srgbClr val="A4A3A4"/>
          </p15:clr>
        </p15:guide>
        <p15:guide id="6" pos="6863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3333CC"/>
    <a:srgbClr val="00FFFF"/>
    <a:srgbClr val="7C046E"/>
    <a:srgbClr val="2F057B"/>
    <a:srgbClr val="7E7E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94671" autoAdjust="0"/>
  </p:normalViewPr>
  <p:slideViewPr>
    <p:cSldViewPr>
      <p:cViewPr>
        <p:scale>
          <a:sx n="75" d="100"/>
          <a:sy n="75" d="100"/>
        </p:scale>
        <p:origin x="-522" y="-72"/>
      </p:cViewPr>
      <p:guideLst>
        <p:guide orient="horz" pos="2160"/>
        <p:guide orient="horz" pos="367"/>
        <p:guide orient="horz" pos="3888"/>
        <p:guide pos="3839"/>
        <p:guide pos="815"/>
        <p:guide pos="686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68" d="100"/>
          <a:sy n="68" d="100"/>
        </p:scale>
        <p:origin x="-2772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image" Target="../media/image7.jpeg"/><Relationship Id="rId5" Type="http://schemas.openxmlformats.org/officeDocument/2006/relationships/image" Target="../media/image3.jpeg"/><Relationship Id="rId4" Type="http://schemas.openxmlformats.org/officeDocument/2006/relationships/image" Target="../media/image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55EBF26-36F6-4186-B5BB-887C07702CF6}" type="doc">
      <dgm:prSet loTypeId="urn:microsoft.com/office/officeart/2005/8/layout/cycle2" loCatId="cycle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s-CR"/>
        </a:p>
      </dgm:t>
    </dgm:pt>
    <dgm:pt modelId="{9FA595B0-E153-4498-BECA-4BC840503003}">
      <dgm:prSet phldrT="[Texto]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es-CR" b="1" i="0" dirty="0" smtClean="0">
              <a:solidFill>
                <a:schemeClr val="bg2">
                  <a:lumMod val="90000"/>
                </a:schemeClr>
              </a:solidFill>
            </a:rPr>
            <a:t>Energía hidráulica.</a:t>
          </a:r>
          <a:endParaRPr lang="es-CR" b="1" dirty="0">
            <a:solidFill>
              <a:schemeClr val="bg2">
                <a:lumMod val="90000"/>
              </a:schemeClr>
            </a:solidFill>
          </a:endParaRPr>
        </a:p>
      </dgm:t>
    </dgm:pt>
    <dgm:pt modelId="{51D6E014-A622-4315-9A4F-3E40D1B77E10}" type="sibTrans" cxnId="{A15D6C43-BBA0-41A2-AFB3-4A22476AAC90}">
      <dgm:prSet/>
      <dgm:spPr/>
      <dgm:t>
        <a:bodyPr/>
        <a:lstStyle/>
        <a:p>
          <a:endParaRPr lang="es-CR"/>
        </a:p>
      </dgm:t>
    </dgm:pt>
    <dgm:pt modelId="{0C6B0A16-E094-47A2-BF23-961A768C0E52}" type="parTrans" cxnId="{A15D6C43-BBA0-41A2-AFB3-4A22476AAC90}">
      <dgm:prSet/>
      <dgm:spPr/>
      <dgm:t>
        <a:bodyPr/>
        <a:lstStyle/>
        <a:p>
          <a:endParaRPr lang="es-CR"/>
        </a:p>
      </dgm:t>
    </dgm:pt>
    <dgm:pt modelId="{807146A6-7B9C-4AA7-A591-F0BCCAAEE53B}">
      <dgm:prSet phldrT="[Texto]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r>
            <a:rPr lang="es-CR" b="1" i="0" dirty="0" smtClean="0">
              <a:solidFill>
                <a:schemeClr val="tx2"/>
              </a:solidFill>
            </a:rPr>
            <a:t>Energía luminosa.</a:t>
          </a:r>
          <a:endParaRPr lang="es-CR" b="1" dirty="0">
            <a:solidFill>
              <a:schemeClr val="tx2"/>
            </a:solidFill>
          </a:endParaRPr>
        </a:p>
      </dgm:t>
    </dgm:pt>
    <dgm:pt modelId="{20A1D1CF-B1E7-4261-9ADC-B7A5BCDA1253}" type="sibTrans" cxnId="{5B257086-34AB-4DEB-8028-ADAC2D4988C8}">
      <dgm:prSet/>
      <dgm:spPr/>
      <dgm:t>
        <a:bodyPr/>
        <a:lstStyle/>
        <a:p>
          <a:endParaRPr lang="es-CR"/>
        </a:p>
      </dgm:t>
    </dgm:pt>
    <dgm:pt modelId="{6937E202-6CAF-4724-B511-F1B861C8D872}" type="parTrans" cxnId="{5B257086-34AB-4DEB-8028-ADAC2D4988C8}">
      <dgm:prSet/>
      <dgm:spPr/>
      <dgm:t>
        <a:bodyPr/>
        <a:lstStyle/>
        <a:p>
          <a:endParaRPr lang="es-CR"/>
        </a:p>
      </dgm:t>
    </dgm:pt>
    <dgm:pt modelId="{F71E6AAF-8C44-4051-B5FC-9223E1A273AF}">
      <dgm:prSet phldrT="[Texto]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r>
            <a:rPr lang="es-CR" b="1" i="0" dirty="0" smtClean="0">
              <a:solidFill>
                <a:schemeClr val="tx2"/>
              </a:solidFill>
            </a:rPr>
            <a:t>Energía eólica.</a:t>
          </a:r>
          <a:endParaRPr lang="es-CR" b="1" dirty="0">
            <a:solidFill>
              <a:schemeClr val="tx2"/>
            </a:solidFill>
          </a:endParaRPr>
        </a:p>
      </dgm:t>
    </dgm:pt>
    <dgm:pt modelId="{0634ED4A-DBA0-4EE2-8513-EB20B7F932D0}" type="sibTrans" cxnId="{D1AE1DFC-A099-44E9-AF61-E935E7EAA6CC}">
      <dgm:prSet/>
      <dgm:spPr/>
      <dgm:t>
        <a:bodyPr/>
        <a:lstStyle/>
        <a:p>
          <a:endParaRPr lang="es-CR"/>
        </a:p>
      </dgm:t>
    </dgm:pt>
    <dgm:pt modelId="{F966F7ED-087A-4632-9CC0-C35A3EA38475}" type="parTrans" cxnId="{D1AE1DFC-A099-44E9-AF61-E935E7EAA6CC}">
      <dgm:prSet/>
      <dgm:spPr/>
      <dgm:t>
        <a:bodyPr/>
        <a:lstStyle/>
        <a:p>
          <a:endParaRPr lang="es-CR"/>
        </a:p>
      </dgm:t>
    </dgm:pt>
    <dgm:pt modelId="{0DCF6A63-EA75-41F8-BC54-7A6540D5E0D2}">
      <dgm:prSet phldrT="[Texto]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r>
            <a:rPr lang="es-CR" b="1" i="0" dirty="0" smtClean="0">
              <a:solidFill>
                <a:schemeClr val="tx2"/>
              </a:solidFill>
            </a:rPr>
            <a:t>Energía química.</a:t>
          </a:r>
          <a:endParaRPr lang="es-CR" b="1" dirty="0">
            <a:solidFill>
              <a:schemeClr val="tx2"/>
            </a:solidFill>
          </a:endParaRPr>
        </a:p>
      </dgm:t>
    </dgm:pt>
    <dgm:pt modelId="{A04396E3-182E-45B2-A101-CF07EEF9E77C}" type="sibTrans" cxnId="{157DCB13-6F79-4DE0-A702-8D26D5324DD1}">
      <dgm:prSet/>
      <dgm:spPr/>
      <dgm:t>
        <a:bodyPr/>
        <a:lstStyle/>
        <a:p>
          <a:endParaRPr lang="es-CR"/>
        </a:p>
      </dgm:t>
    </dgm:pt>
    <dgm:pt modelId="{1680DF5D-F20E-4A92-8B06-1E7E7C29505C}" type="parTrans" cxnId="{157DCB13-6F79-4DE0-A702-8D26D5324DD1}">
      <dgm:prSet/>
      <dgm:spPr/>
      <dgm:t>
        <a:bodyPr/>
        <a:lstStyle/>
        <a:p>
          <a:endParaRPr lang="es-CR"/>
        </a:p>
      </dgm:t>
    </dgm:pt>
    <dgm:pt modelId="{F29D2D28-25CE-4397-8879-1A796497AB8F}">
      <dgm:prSet phldrT="[Texto]" custT="1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pPr algn="l"/>
          <a:r>
            <a:rPr lang="es-CR" sz="2000" b="1" i="0" dirty="0" smtClean="0">
              <a:solidFill>
                <a:schemeClr val="tx2"/>
              </a:solidFill>
            </a:rPr>
            <a:t>Energía eléctrica.</a:t>
          </a:r>
          <a:endParaRPr lang="es-CR" sz="2000" dirty="0"/>
        </a:p>
      </dgm:t>
    </dgm:pt>
    <dgm:pt modelId="{71FDCF56-6522-484F-88F5-CEC1A3FC367E}" type="sibTrans" cxnId="{5036BD30-C2C5-4694-99DC-EE7193D5382D}">
      <dgm:prSet/>
      <dgm:spPr/>
      <dgm:t>
        <a:bodyPr/>
        <a:lstStyle/>
        <a:p>
          <a:endParaRPr lang="es-CR"/>
        </a:p>
      </dgm:t>
    </dgm:pt>
    <dgm:pt modelId="{5E5DA2F1-848D-4FC9-9F37-BA1FDF731BE2}" type="parTrans" cxnId="{5036BD30-C2C5-4694-99DC-EE7193D5382D}">
      <dgm:prSet/>
      <dgm:spPr/>
      <dgm:t>
        <a:bodyPr/>
        <a:lstStyle/>
        <a:p>
          <a:endParaRPr lang="es-CR"/>
        </a:p>
      </dgm:t>
    </dgm:pt>
    <dgm:pt modelId="{6B7BEBF4-3715-4F53-B35A-7FA13BD7FE2A}" type="pres">
      <dgm:prSet presAssocID="{555EBF26-36F6-4186-B5BB-887C07702CF6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CR"/>
        </a:p>
      </dgm:t>
    </dgm:pt>
    <dgm:pt modelId="{85249E10-4AE8-4618-A54D-023662FB6AC2}" type="pres">
      <dgm:prSet presAssocID="{F29D2D28-25CE-4397-8879-1A796497AB8F}" presName="node" presStyleLbl="node1" presStyleIdx="0" presStyleCnt="5" custScaleX="152262" custScaleY="299420" custRadScaleRad="282721" custRadScaleInc="-239386">
        <dgm:presLayoutVars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FF111CB4-F7A7-4AC5-A7AF-7DF32AF42BE9}" type="pres">
      <dgm:prSet presAssocID="{71FDCF56-6522-484F-88F5-CEC1A3FC367E}" presName="sibTrans" presStyleLbl="sibTrans2D1" presStyleIdx="0" presStyleCnt="5"/>
      <dgm:spPr/>
      <dgm:t>
        <a:bodyPr/>
        <a:lstStyle/>
        <a:p>
          <a:endParaRPr lang="es-CR"/>
        </a:p>
      </dgm:t>
    </dgm:pt>
    <dgm:pt modelId="{C451F415-4F68-437E-B8E4-5786613B3ECA}" type="pres">
      <dgm:prSet presAssocID="{71FDCF56-6522-484F-88F5-CEC1A3FC367E}" presName="connectorText" presStyleLbl="sibTrans2D1" presStyleIdx="0" presStyleCnt="5"/>
      <dgm:spPr/>
      <dgm:t>
        <a:bodyPr/>
        <a:lstStyle/>
        <a:p>
          <a:endParaRPr lang="es-CR"/>
        </a:p>
      </dgm:t>
    </dgm:pt>
    <dgm:pt modelId="{6F3CDA9E-77C7-4473-9B23-9BC779A82D7B}" type="pres">
      <dgm:prSet presAssocID="{0DCF6A63-EA75-41F8-BC54-7A6540D5E0D2}" presName="node" presStyleLbl="node1" presStyleIdx="1" presStyleCnt="5" custScaleX="152555" custScaleY="294306" custRadScaleRad="144279" custRadScaleInc="-422325">
        <dgm:presLayoutVars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71C12627-3170-42AD-B56F-468125E82992}" type="pres">
      <dgm:prSet presAssocID="{A04396E3-182E-45B2-A101-CF07EEF9E77C}" presName="sibTrans" presStyleLbl="sibTrans2D1" presStyleIdx="1" presStyleCnt="5"/>
      <dgm:spPr/>
      <dgm:t>
        <a:bodyPr/>
        <a:lstStyle/>
        <a:p>
          <a:endParaRPr lang="es-CR"/>
        </a:p>
      </dgm:t>
    </dgm:pt>
    <dgm:pt modelId="{C676F56D-CC67-49FE-8CFF-4629A32C148C}" type="pres">
      <dgm:prSet presAssocID="{A04396E3-182E-45B2-A101-CF07EEF9E77C}" presName="connectorText" presStyleLbl="sibTrans2D1" presStyleIdx="1" presStyleCnt="5"/>
      <dgm:spPr/>
      <dgm:t>
        <a:bodyPr/>
        <a:lstStyle/>
        <a:p>
          <a:endParaRPr lang="es-CR"/>
        </a:p>
      </dgm:t>
    </dgm:pt>
    <dgm:pt modelId="{DE34705F-6431-4662-9B6A-7958F1EC00CD}" type="pres">
      <dgm:prSet presAssocID="{F71E6AAF-8C44-4051-B5FC-9223E1A273AF}" presName="node" presStyleLbl="node1" presStyleIdx="2" presStyleCnt="5" custScaleX="158099" custScaleY="294311" custRadScaleRad="25686" custRadScaleInc="-362075">
        <dgm:presLayoutVars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C8659DE5-465A-4CF0-99C6-804044032299}" type="pres">
      <dgm:prSet presAssocID="{0634ED4A-DBA0-4EE2-8513-EB20B7F932D0}" presName="sibTrans" presStyleLbl="sibTrans2D1" presStyleIdx="2" presStyleCnt="5"/>
      <dgm:spPr/>
      <dgm:t>
        <a:bodyPr/>
        <a:lstStyle/>
        <a:p>
          <a:endParaRPr lang="es-CR"/>
        </a:p>
      </dgm:t>
    </dgm:pt>
    <dgm:pt modelId="{AB483D38-1070-44B4-9135-18C59EB2CBC6}" type="pres">
      <dgm:prSet presAssocID="{0634ED4A-DBA0-4EE2-8513-EB20B7F932D0}" presName="connectorText" presStyleLbl="sibTrans2D1" presStyleIdx="2" presStyleCnt="5"/>
      <dgm:spPr/>
      <dgm:t>
        <a:bodyPr/>
        <a:lstStyle/>
        <a:p>
          <a:endParaRPr lang="es-CR"/>
        </a:p>
      </dgm:t>
    </dgm:pt>
    <dgm:pt modelId="{56198CD7-CAC8-469A-AB68-8D32D87CD731}" type="pres">
      <dgm:prSet presAssocID="{807146A6-7B9C-4AA7-A591-F0BCCAAEE53B}" presName="node" presStyleLbl="node1" presStyleIdx="3" presStyleCnt="5" custScaleX="158100" custScaleY="286353" custRadScaleRad="177479" custRadScaleInc="-432280">
        <dgm:presLayoutVars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075366A9-C013-4A6E-9773-5AE4B17B7F61}" type="pres">
      <dgm:prSet presAssocID="{20A1D1CF-B1E7-4261-9ADC-B7A5BCDA1253}" presName="sibTrans" presStyleLbl="sibTrans2D1" presStyleIdx="3" presStyleCnt="5" custScaleX="175057" custLinFactNeighborX="34067" custLinFactNeighborY="-4717"/>
      <dgm:spPr/>
      <dgm:t>
        <a:bodyPr/>
        <a:lstStyle/>
        <a:p>
          <a:endParaRPr lang="es-CR"/>
        </a:p>
      </dgm:t>
    </dgm:pt>
    <dgm:pt modelId="{1BA2F210-EE4F-436E-A855-6B01685A4147}" type="pres">
      <dgm:prSet presAssocID="{20A1D1CF-B1E7-4261-9ADC-B7A5BCDA1253}" presName="connectorText" presStyleLbl="sibTrans2D1" presStyleIdx="3" presStyleCnt="5"/>
      <dgm:spPr/>
      <dgm:t>
        <a:bodyPr/>
        <a:lstStyle/>
        <a:p>
          <a:endParaRPr lang="es-CR"/>
        </a:p>
      </dgm:t>
    </dgm:pt>
    <dgm:pt modelId="{9CC1FD2C-2C03-4F7A-AE3F-7586768B173B}" type="pres">
      <dgm:prSet presAssocID="{9FA595B0-E153-4498-BECA-4BC840503003}" presName="node" presStyleLbl="node1" presStyleIdx="4" presStyleCnt="5" custScaleX="141754" custScaleY="288455" custRadScaleRad="294207" custRadScaleInc="435236">
        <dgm:presLayoutVars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E3415FF2-C58F-404C-B5C3-ABB6F791230A}" type="pres">
      <dgm:prSet presAssocID="{51D6E014-A622-4315-9A4F-3E40D1B77E10}" presName="sibTrans" presStyleLbl="sibTrans2D1" presStyleIdx="4" presStyleCnt="5" custFlipVert="0" custFlipHor="0" custScaleX="2329" custScaleY="14919" custLinFactY="71291" custLinFactNeighborX="3298" custLinFactNeighborY="100000"/>
      <dgm:spPr/>
      <dgm:t>
        <a:bodyPr/>
        <a:lstStyle/>
        <a:p>
          <a:endParaRPr lang="es-CR"/>
        </a:p>
      </dgm:t>
    </dgm:pt>
    <dgm:pt modelId="{1FA01ACD-47F0-4DA3-BD3B-EA37315DEE58}" type="pres">
      <dgm:prSet presAssocID="{51D6E014-A622-4315-9A4F-3E40D1B77E10}" presName="connectorText" presStyleLbl="sibTrans2D1" presStyleIdx="4" presStyleCnt="5"/>
      <dgm:spPr/>
      <dgm:t>
        <a:bodyPr/>
        <a:lstStyle/>
        <a:p>
          <a:endParaRPr lang="es-CR"/>
        </a:p>
      </dgm:t>
    </dgm:pt>
  </dgm:ptLst>
  <dgm:cxnLst>
    <dgm:cxn modelId="{20D90280-68B1-440B-8B15-9933E38391C6}" type="presOf" srcId="{9FA595B0-E153-4498-BECA-4BC840503003}" destId="{9CC1FD2C-2C03-4F7A-AE3F-7586768B173B}" srcOrd="0" destOrd="0" presId="urn:microsoft.com/office/officeart/2005/8/layout/cycle2"/>
    <dgm:cxn modelId="{027E25ED-B7E5-4AC1-8828-2BBFBDB5E85A}" type="presOf" srcId="{0634ED4A-DBA0-4EE2-8513-EB20B7F932D0}" destId="{AB483D38-1070-44B4-9135-18C59EB2CBC6}" srcOrd="1" destOrd="0" presId="urn:microsoft.com/office/officeart/2005/8/layout/cycle2"/>
    <dgm:cxn modelId="{FAA7F56C-D4C9-4944-953C-3CFC157C6633}" type="presOf" srcId="{71FDCF56-6522-484F-88F5-CEC1A3FC367E}" destId="{C451F415-4F68-437E-B8E4-5786613B3ECA}" srcOrd="1" destOrd="0" presId="urn:microsoft.com/office/officeart/2005/8/layout/cycle2"/>
    <dgm:cxn modelId="{A07C8169-14B9-4297-9D6F-6B636517EFE0}" type="presOf" srcId="{0DCF6A63-EA75-41F8-BC54-7A6540D5E0D2}" destId="{6F3CDA9E-77C7-4473-9B23-9BC779A82D7B}" srcOrd="0" destOrd="0" presId="urn:microsoft.com/office/officeart/2005/8/layout/cycle2"/>
    <dgm:cxn modelId="{A15D6C43-BBA0-41A2-AFB3-4A22476AAC90}" srcId="{555EBF26-36F6-4186-B5BB-887C07702CF6}" destId="{9FA595B0-E153-4498-BECA-4BC840503003}" srcOrd="4" destOrd="0" parTransId="{0C6B0A16-E094-47A2-BF23-961A768C0E52}" sibTransId="{51D6E014-A622-4315-9A4F-3E40D1B77E10}"/>
    <dgm:cxn modelId="{63D90AD9-B821-427C-BF52-AFD45776C686}" type="presOf" srcId="{20A1D1CF-B1E7-4261-9ADC-B7A5BCDA1253}" destId="{1BA2F210-EE4F-436E-A855-6B01685A4147}" srcOrd="1" destOrd="0" presId="urn:microsoft.com/office/officeart/2005/8/layout/cycle2"/>
    <dgm:cxn modelId="{E77A67A4-85CC-4EC6-81FA-C7DBCE8E1A51}" type="presOf" srcId="{555EBF26-36F6-4186-B5BB-887C07702CF6}" destId="{6B7BEBF4-3715-4F53-B35A-7FA13BD7FE2A}" srcOrd="0" destOrd="0" presId="urn:microsoft.com/office/officeart/2005/8/layout/cycle2"/>
    <dgm:cxn modelId="{5B257086-34AB-4DEB-8028-ADAC2D4988C8}" srcId="{555EBF26-36F6-4186-B5BB-887C07702CF6}" destId="{807146A6-7B9C-4AA7-A591-F0BCCAAEE53B}" srcOrd="3" destOrd="0" parTransId="{6937E202-6CAF-4724-B511-F1B861C8D872}" sibTransId="{20A1D1CF-B1E7-4261-9ADC-B7A5BCDA1253}"/>
    <dgm:cxn modelId="{5036BD30-C2C5-4694-99DC-EE7193D5382D}" srcId="{555EBF26-36F6-4186-B5BB-887C07702CF6}" destId="{F29D2D28-25CE-4397-8879-1A796497AB8F}" srcOrd="0" destOrd="0" parTransId="{5E5DA2F1-848D-4FC9-9F37-BA1FDF731BE2}" sibTransId="{71FDCF56-6522-484F-88F5-CEC1A3FC367E}"/>
    <dgm:cxn modelId="{073F1654-2F03-4AA0-B48A-672A9222C91E}" type="presOf" srcId="{A04396E3-182E-45B2-A101-CF07EEF9E77C}" destId="{71C12627-3170-42AD-B56F-468125E82992}" srcOrd="0" destOrd="0" presId="urn:microsoft.com/office/officeart/2005/8/layout/cycle2"/>
    <dgm:cxn modelId="{97DFFA1A-7B99-41D2-B168-63D3E6C7118B}" type="presOf" srcId="{51D6E014-A622-4315-9A4F-3E40D1B77E10}" destId="{E3415FF2-C58F-404C-B5C3-ABB6F791230A}" srcOrd="0" destOrd="0" presId="urn:microsoft.com/office/officeart/2005/8/layout/cycle2"/>
    <dgm:cxn modelId="{08C548DE-0041-4343-907E-42B3AA3A0F45}" type="presOf" srcId="{71FDCF56-6522-484F-88F5-CEC1A3FC367E}" destId="{FF111CB4-F7A7-4AC5-A7AF-7DF32AF42BE9}" srcOrd="0" destOrd="0" presId="urn:microsoft.com/office/officeart/2005/8/layout/cycle2"/>
    <dgm:cxn modelId="{E6CDA5AE-0C1B-40F4-8455-A1BE69F7280C}" type="presOf" srcId="{807146A6-7B9C-4AA7-A591-F0BCCAAEE53B}" destId="{56198CD7-CAC8-469A-AB68-8D32D87CD731}" srcOrd="0" destOrd="0" presId="urn:microsoft.com/office/officeart/2005/8/layout/cycle2"/>
    <dgm:cxn modelId="{80227D5D-030C-4E9F-9FB1-319CEE5C9C86}" type="presOf" srcId="{51D6E014-A622-4315-9A4F-3E40D1B77E10}" destId="{1FA01ACD-47F0-4DA3-BD3B-EA37315DEE58}" srcOrd="1" destOrd="0" presId="urn:microsoft.com/office/officeart/2005/8/layout/cycle2"/>
    <dgm:cxn modelId="{5625CA72-30FB-4560-B512-F469C8B53030}" type="presOf" srcId="{0634ED4A-DBA0-4EE2-8513-EB20B7F932D0}" destId="{C8659DE5-465A-4CF0-99C6-804044032299}" srcOrd="0" destOrd="0" presId="urn:microsoft.com/office/officeart/2005/8/layout/cycle2"/>
    <dgm:cxn modelId="{157DCB13-6F79-4DE0-A702-8D26D5324DD1}" srcId="{555EBF26-36F6-4186-B5BB-887C07702CF6}" destId="{0DCF6A63-EA75-41F8-BC54-7A6540D5E0D2}" srcOrd="1" destOrd="0" parTransId="{1680DF5D-F20E-4A92-8B06-1E7E7C29505C}" sibTransId="{A04396E3-182E-45B2-A101-CF07EEF9E77C}"/>
    <dgm:cxn modelId="{B73885F9-1E0D-4060-A3CB-4B48E3616CA4}" type="presOf" srcId="{A04396E3-182E-45B2-A101-CF07EEF9E77C}" destId="{C676F56D-CC67-49FE-8CFF-4629A32C148C}" srcOrd="1" destOrd="0" presId="urn:microsoft.com/office/officeart/2005/8/layout/cycle2"/>
    <dgm:cxn modelId="{D1AE1DFC-A099-44E9-AF61-E935E7EAA6CC}" srcId="{555EBF26-36F6-4186-B5BB-887C07702CF6}" destId="{F71E6AAF-8C44-4051-B5FC-9223E1A273AF}" srcOrd="2" destOrd="0" parTransId="{F966F7ED-087A-4632-9CC0-C35A3EA38475}" sibTransId="{0634ED4A-DBA0-4EE2-8513-EB20B7F932D0}"/>
    <dgm:cxn modelId="{806225B7-F368-4583-9330-35F91E539660}" type="presOf" srcId="{F29D2D28-25CE-4397-8879-1A796497AB8F}" destId="{85249E10-4AE8-4618-A54D-023662FB6AC2}" srcOrd="0" destOrd="0" presId="urn:microsoft.com/office/officeart/2005/8/layout/cycle2"/>
    <dgm:cxn modelId="{132239FD-1DAB-48D4-920A-EBAD3CEA8DA7}" type="presOf" srcId="{F71E6AAF-8C44-4051-B5FC-9223E1A273AF}" destId="{DE34705F-6431-4662-9B6A-7958F1EC00CD}" srcOrd="0" destOrd="0" presId="urn:microsoft.com/office/officeart/2005/8/layout/cycle2"/>
    <dgm:cxn modelId="{BEBC1C59-0284-48DF-A89B-EFE3F654C016}" type="presOf" srcId="{20A1D1CF-B1E7-4261-9ADC-B7A5BCDA1253}" destId="{075366A9-C013-4A6E-9773-5AE4B17B7F61}" srcOrd="0" destOrd="0" presId="urn:microsoft.com/office/officeart/2005/8/layout/cycle2"/>
    <dgm:cxn modelId="{AD73282F-6F22-4F0B-85D2-D354C63C05C9}" type="presParOf" srcId="{6B7BEBF4-3715-4F53-B35A-7FA13BD7FE2A}" destId="{85249E10-4AE8-4618-A54D-023662FB6AC2}" srcOrd="0" destOrd="0" presId="urn:microsoft.com/office/officeart/2005/8/layout/cycle2"/>
    <dgm:cxn modelId="{A390C471-B120-4B49-A91F-189287CF39F2}" type="presParOf" srcId="{6B7BEBF4-3715-4F53-B35A-7FA13BD7FE2A}" destId="{FF111CB4-F7A7-4AC5-A7AF-7DF32AF42BE9}" srcOrd="1" destOrd="0" presId="urn:microsoft.com/office/officeart/2005/8/layout/cycle2"/>
    <dgm:cxn modelId="{8BA94A46-C530-41BE-B4D6-B1ED28EA6DD8}" type="presParOf" srcId="{FF111CB4-F7A7-4AC5-A7AF-7DF32AF42BE9}" destId="{C451F415-4F68-437E-B8E4-5786613B3ECA}" srcOrd="0" destOrd="0" presId="urn:microsoft.com/office/officeart/2005/8/layout/cycle2"/>
    <dgm:cxn modelId="{4F06A5CC-E755-43E2-9B7E-49A980F540AC}" type="presParOf" srcId="{6B7BEBF4-3715-4F53-B35A-7FA13BD7FE2A}" destId="{6F3CDA9E-77C7-4473-9B23-9BC779A82D7B}" srcOrd="2" destOrd="0" presId="urn:microsoft.com/office/officeart/2005/8/layout/cycle2"/>
    <dgm:cxn modelId="{66A3254F-E769-40C8-908D-0B9F8566FA12}" type="presParOf" srcId="{6B7BEBF4-3715-4F53-B35A-7FA13BD7FE2A}" destId="{71C12627-3170-42AD-B56F-468125E82992}" srcOrd="3" destOrd="0" presId="urn:microsoft.com/office/officeart/2005/8/layout/cycle2"/>
    <dgm:cxn modelId="{5012FE3C-66BE-4E6B-BA24-5C2BA799BD6E}" type="presParOf" srcId="{71C12627-3170-42AD-B56F-468125E82992}" destId="{C676F56D-CC67-49FE-8CFF-4629A32C148C}" srcOrd="0" destOrd="0" presId="urn:microsoft.com/office/officeart/2005/8/layout/cycle2"/>
    <dgm:cxn modelId="{41ECB507-9425-4613-81C3-CD8C8DFD08D3}" type="presParOf" srcId="{6B7BEBF4-3715-4F53-B35A-7FA13BD7FE2A}" destId="{DE34705F-6431-4662-9B6A-7958F1EC00CD}" srcOrd="4" destOrd="0" presId="urn:microsoft.com/office/officeart/2005/8/layout/cycle2"/>
    <dgm:cxn modelId="{C05D7671-723A-4F80-A6F4-3845DB01CCFD}" type="presParOf" srcId="{6B7BEBF4-3715-4F53-B35A-7FA13BD7FE2A}" destId="{C8659DE5-465A-4CF0-99C6-804044032299}" srcOrd="5" destOrd="0" presId="urn:microsoft.com/office/officeart/2005/8/layout/cycle2"/>
    <dgm:cxn modelId="{57E6B9E1-A9B4-456E-BF65-DA3FE210E438}" type="presParOf" srcId="{C8659DE5-465A-4CF0-99C6-804044032299}" destId="{AB483D38-1070-44B4-9135-18C59EB2CBC6}" srcOrd="0" destOrd="0" presId="urn:microsoft.com/office/officeart/2005/8/layout/cycle2"/>
    <dgm:cxn modelId="{35B89569-8169-4B84-AB1F-F75E1C9C1481}" type="presParOf" srcId="{6B7BEBF4-3715-4F53-B35A-7FA13BD7FE2A}" destId="{56198CD7-CAC8-469A-AB68-8D32D87CD731}" srcOrd="6" destOrd="0" presId="urn:microsoft.com/office/officeart/2005/8/layout/cycle2"/>
    <dgm:cxn modelId="{90FC56E4-6F5D-4DBA-99C1-CCA62CFE90E8}" type="presParOf" srcId="{6B7BEBF4-3715-4F53-B35A-7FA13BD7FE2A}" destId="{075366A9-C013-4A6E-9773-5AE4B17B7F61}" srcOrd="7" destOrd="0" presId="urn:microsoft.com/office/officeart/2005/8/layout/cycle2"/>
    <dgm:cxn modelId="{1F44B817-B949-4196-A4C0-F0C9549909BD}" type="presParOf" srcId="{075366A9-C013-4A6E-9773-5AE4B17B7F61}" destId="{1BA2F210-EE4F-436E-A855-6B01685A4147}" srcOrd="0" destOrd="0" presId="urn:microsoft.com/office/officeart/2005/8/layout/cycle2"/>
    <dgm:cxn modelId="{D7788CB8-83B5-4485-B1A0-05762C4AB6A1}" type="presParOf" srcId="{6B7BEBF4-3715-4F53-B35A-7FA13BD7FE2A}" destId="{9CC1FD2C-2C03-4F7A-AE3F-7586768B173B}" srcOrd="8" destOrd="0" presId="urn:microsoft.com/office/officeart/2005/8/layout/cycle2"/>
    <dgm:cxn modelId="{7A4B8269-0C58-45EF-BAA2-0319186D8E6B}" type="presParOf" srcId="{6B7BEBF4-3715-4F53-B35A-7FA13BD7FE2A}" destId="{E3415FF2-C58F-404C-B5C3-ABB6F791230A}" srcOrd="9" destOrd="0" presId="urn:microsoft.com/office/officeart/2005/8/layout/cycle2"/>
    <dgm:cxn modelId="{F4B0F507-A184-4F4E-B392-8788FA48882C}" type="presParOf" srcId="{E3415FF2-C58F-404C-B5C3-ABB6F791230A}" destId="{1FA01ACD-47F0-4DA3-BD3B-EA37315DEE58}" srcOrd="0" destOrd="0" presId="urn:microsoft.com/office/officeart/2005/8/layout/cycle2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3B53F31-C7A9-479D-8E8B-9E767EB748B9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R"/>
        </a:p>
      </dgm:t>
    </dgm:pt>
    <dgm:pt modelId="{BC15FE8B-C8B2-4A7B-9A3F-08DBA877FF09}">
      <dgm:prSet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algn="ctr" rtl="0"/>
          <a:r>
            <a:rPr lang="es-ES" b="1" dirty="0" smtClean="0"/>
            <a:t>RAPIDEZ:  </a:t>
          </a:r>
          <a:r>
            <a:rPr lang="es-CR" dirty="0" smtClean="0"/>
            <a:t>Distancia recorrida por unidad de tiempo (sean cuales sean las unidades que se utilicen para medir el tiempo y la distancia). No todos lo cuerpos se mueven con la misma rapidez. </a:t>
          </a:r>
          <a:endParaRPr lang="es-CR" dirty="0"/>
        </a:p>
      </dgm:t>
    </dgm:pt>
    <dgm:pt modelId="{5ABA70BF-90DF-4AA8-96AD-208E57C454C8}" type="parTrans" cxnId="{28FE99D7-0B1F-44CF-AE92-E64CBA4E5D26}">
      <dgm:prSet/>
      <dgm:spPr/>
      <dgm:t>
        <a:bodyPr/>
        <a:lstStyle/>
        <a:p>
          <a:endParaRPr lang="es-CR"/>
        </a:p>
      </dgm:t>
    </dgm:pt>
    <dgm:pt modelId="{9EEE406C-4F59-49E5-9B7C-D7BAFF186A7D}" type="sibTrans" cxnId="{28FE99D7-0B1F-44CF-AE92-E64CBA4E5D26}">
      <dgm:prSet/>
      <dgm:spPr/>
      <dgm:t>
        <a:bodyPr/>
        <a:lstStyle/>
        <a:p>
          <a:endParaRPr lang="es-CR"/>
        </a:p>
      </dgm:t>
    </dgm:pt>
    <dgm:pt modelId="{22C4F59A-0BE9-4F14-BF4B-B1E27FAD9A08}" type="pres">
      <dgm:prSet presAssocID="{A3B53F31-C7A9-479D-8E8B-9E767EB748B9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s-CR"/>
        </a:p>
      </dgm:t>
    </dgm:pt>
    <dgm:pt modelId="{97682044-E354-47BA-A766-2515C0283B11}" type="pres">
      <dgm:prSet presAssocID="{BC15FE8B-C8B2-4A7B-9A3F-08DBA877FF09}" presName="circ1TxSh" presStyleLbl="vennNode1" presStyleIdx="0" presStyleCnt="1" custScaleX="116088" custScaleY="100000" custLinFactNeighborX="-6931" custLinFactNeighborY="2148"/>
      <dgm:spPr/>
      <dgm:t>
        <a:bodyPr/>
        <a:lstStyle/>
        <a:p>
          <a:endParaRPr lang="es-CR"/>
        </a:p>
      </dgm:t>
    </dgm:pt>
  </dgm:ptLst>
  <dgm:cxnLst>
    <dgm:cxn modelId="{28FE99D7-0B1F-44CF-AE92-E64CBA4E5D26}" srcId="{A3B53F31-C7A9-479D-8E8B-9E767EB748B9}" destId="{BC15FE8B-C8B2-4A7B-9A3F-08DBA877FF09}" srcOrd="0" destOrd="0" parTransId="{5ABA70BF-90DF-4AA8-96AD-208E57C454C8}" sibTransId="{9EEE406C-4F59-49E5-9B7C-D7BAFF186A7D}"/>
    <dgm:cxn modelId="{AE6B5329-2C9A-4230-993F-012A68A5789C}" type="presOf" srcId="{BC15FE8B-C8B2-4A7B-9A3F-08DBA877FF09}" destId="{97682044-E354-47BA-A766-2515C0283B11}" srcOrd="0" destOrd="0" presId="urn:microsoft.com/office/officeart/2005/8/layout/venn1"/>
    <dgm:cxn modelId="{CAF27C14-BFAE-40B2-A74A-73F95B4DFC64}" type="presOf" srcId="{A3B53F31-C7A9-479D-8E8B-9E767EB748B9}" destId="{22C4F59A-0BE9-4F14-BF4B-B1E27FAD9A08}" srcOrd="0" destOrd="0" presId="urn:microsoft.com/office/officeart/2005/8/layout/venn1"/>
    <dgm:cxn modelId="{59201E6B-D55F-4287-8CDC-034D87F916BF}" type="presParOf" srcId="{22C4F59A-0BE9-4F14-BF4B-B1E27FAD9A08}" destId="{97682044-E354-47BA-A766-2515C0283B11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09E4610-6CDB-450A-9CCD-49F95EFE765C}" type="doc">
      <dgm:prSet loTypeId="urn:microsoft.com/office/officeart/2005/8/layout/radial4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s-CR"/>
        </a:p>
      </dgm:t>
    </dgm:pt>
    <dgm:pt modelId="{6ECA0B9D-847B-4150-A2E3-228B34D495DE}">
      <dgm:prSet phldrT="[Texto]"/>
      <dgm:spPr/>
      <dgm:t>
        <a:bodyPr/>
        <a:lstStyle/>
        <a:p>
          <a:r>
            <a:rPr lang="es-ES" b="1" dirty="0" smtClean="0">
              <a:solidFill>
                <a:schemeClr val="tx2"/>
              </a:solidFill>
            </a:rPr>
            <a:t>RAPIDEZ.</a:t>
          </a:r>
          <a:endParaRPr lang="es-CR" dirty="0">
            <a:solidFill>
              <a:schemeClr val="tx2"/>
            </a:solidFill>
          </a:endParaRPr>
        </a:p>
      </dgm:t>
    </dgm:pt>
    <dgm:pt modelId="{EB049D98-F526-4D77-B197-DF77ECC4C514}" type="parTrans" cxnId="{50360346-267A-4819-8D6B-BD8CB1DC9D45}">
      <dgm:prSet/>
      <dgm:spPr/>
      <dgm:t>
        <a:bodyPr/>
        <a:lstStyle/>
        <a:p>
          <a:endParaRPr lang="es-CR"/>
        </a:p>
      </dgm:t>
    </dgm:pt>
    <dgm:pt modelId="{AA1C5F3A-3AF7-4986-A9A1-1A8302D25AD2}" type="sibTrans" cxnId="{50360346-267A-4819-8D6B-BD8CB1DC9D45}">
      <dgm:prSet/>
      <dgm:spPr/>
      <dgm:t>
        <a:bodyPr/>
        <a:lstStyle/>
        <a:p>
          <a:endParaRPr lang="es-CR"/>
        </a:p>
      </dgm:t>
    </dgm:pt>
    <dgm:pt modelId="{3E239AFB-FED8-40BE-9E7F-2308BB8D3553}">
      <dgm:prSet phldrT="[Texto]"/>
      <dgm:spPr/>
      <dgm:t>
        <a:bodyPr/>
        <a:lstStyle/>
        <a:p>
          <a:r>
            <a:rPr lang="es-CR" b="1" i="0" smtClean="0">
              <a:solidFill>
                <a:schemeClr val="tx2"/>
              </a:solidFill>
            </a:rPr>
            <a:t>Instantánea</a:t>
          </a:r>
          <a:endParaRPr lang="es-CR" b="1" dirty="0">
            <a:solidFill>
              <a:schemeClr val="tx2"/>
            </a:solidFill>
          </a:endParaRPr>
        </a:p>
      </dgm:t>
    </dgm:pt>
    <dgm:pt modelId="{7960ACA5-A44A-4B56-94BB-C23FEBEF8995}" type="parTrans" cxnId="{83F62C99-04BC-456B-9D25-F39EE0099840}">
      <dgm:prSet/>
      <dgm:spPr/>
      <dgm:t>
        <a:bodyPr/>
        <a:lstStyle/>
        <a:p>
          <a:endParaRPr lang="es-CR"/>
        </a:p>
      </dgm:t>
    </dgm:pt>
    <dgm:pt modelId="{019E0A6E-1A03-4433-BB70-64F5634B02B6}" type="sibTrans" cxnId="{83F62C99-04BC-456B-9D25-F39EE0099840}">
      <dgm:prSet/>
      <dgm:spPr/>
      <dgm:t>
        <a:bodyPr/>
        <a:lstStyle/>
        <a:p>
          <a:endParaRPr lang="es-CR"/>
        </a:p>
      </dgm:t>
    </dgm:pt>
    <dgm:pt modelId="{49165804-A5D5-4081-82A5-4EA7586AF0B9}">
      <dgm:prSet phldrT="[Texto]"/>
      <dgm:spPr/>
      <dgm:t>
        <a:bodyPr/>
        <a:lstStyle/>
        <a:p>
          <a:r>
            <a:rPr lang="es-CR" b="1" i="0" dirty="0" smtClean="0">
              <a:solidFill>
                <a:schemeClr val="tx2"/>
              </a:solidFill>
            </a:rPr>
            <a:t>Promedio o media.</a:t>
          </a:r>
          <a:endParaRPr lang="es-CR" b="1" dirty="0">
            <a:solidFill>
              <a:schemeClr val="tx2"/>
            </a:solidFill>
          </a:endParaRPr>
        </a:p>
      </dgm:t>
    </dgm:pt>
    <dgm:pt modelId="{D2999DC9-D62B-4E56-A09D-3F0171273CD1}" type="parTrans" cxnId="{FBE65A4F-9EB9-40B0-A85D-A71F75222C91}">
      <dgm:prSet/>
      <dgm:spPr/>
      <dgm:t>
        <a:bodyPr/>
        <a:lstStyle/>
        <a:p>
          <a:endParaRPr lang="es-CR"/>
        </a:p>
      </dgm:t>
    </dgm:pt>
    <dgm:pt modelId="{8F23E130-64DC-42AE-8D21-089AAF4947DD}" type="sibTrans" cxnId="{FBE65A4F-9EB9-40B0-A85D-A71F75222C91}">
      <dgm:prSet/>
      <dgm:spPr/>
      <dgm:t>
        <a:bodyPr/>
        <a:lstStyle/>
        <a:p>
          <a:endParaRPr lang="es-CR"/>
        </a:p>
      </dgm:t>
    </dgm:pt>
    <dgm:pt modelId="{A88EF092-03D3-4801-84F0-89C8E36A5B6F}" type="pres">
      <dgm:prSet presAssocID="{309E4610-6CDB-450A-9CCD-49F95EFE765C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s-CR"/>
        </a:p>
      </dgm:t>
    </dgm:pt>
    <dgm:pt modelId="{171CE95C-BC18-4534-AE54-542745ED5257}" type="pres">
      <dgm:prSet presAssocID="{6ECA0B9D-847B-4150-A2E3-228B34D495DE}" presName="centerShape" presStyleLbl="node0" presStyleIdx="0" presStyleCnt="1" custLinFactNeighborX="2296" custLinFactNeighborY="-584"/>
      <dgm:spPr/>
      <dgm:t>
        <a:bodyPr/>
        <a:lstStyle/>
        <a:p>
          <a:endParaRPr lang="es-CR"/>
        </a:p>
      </dgm:t>
    </dgm:pt>
    <dgm:pt modelId="{7CCCCA90-68EA-47A6-BA7D-0EFF241FE9FE}" type="pres">
      <dgm:prSet presAssocID="{7960ACA5-A44A-4B56-94BB-C23FEBEF8995}" presName="parTrans" presStyleLbl="bgSibTrans2D1" presStyleIdx="0" presStyleCnt="2" custLinFactNeighborX="25208" custLinFactNeighborY="-70772"/>
      <dgm:spPr/>
      <dgm:t>
        <a:bodyPr/>
        <a:lstStyle/>
        <a:p>
          <a:endParaRPr lang="es-CR"/>
        </a:p>
      </dgm:t>
    </dgm:pt>
    <dgm:pt modelId="{E518C501-42E3-4410-92BC-10A9B2E8D14F}" type="pres">
      <dgm:prSet presAssocID="{3E239AFB-FED8-40BE-9E7F-2308BB8D3553}" presName="node" presStyleLbl="node1" presStyleIdx="0" presStyleCnt="2" custScaleX="96463" custScaleY="107279" custRadScaleRad="104366" custRadScaleInc="6788">
        <dgm:presLayoutVars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A737C625-2524-4D2D-9D53-DADCD77A9F8A}" type="pres">
      <dgm:prSet presAssocID="{D2999DC9-D62B-4E56-A09D-3F0171273CD1}" presName="parTrans" presStyleLbl="bgSibTrans2D1" presStyleIdx="1" presStyleCnt="2" custLinFactNeighborX="-39454" custLinFactNeighborY="-69592"/>
      <dgm:spPr/>
      <dgm:t>
        <a:bodyPr/>
        <a:lstStyle/>
        <a:p>
          <a:endParaRPr lang="es-CR"/>
        </a:p>
      </dgm:t>
    </dgm:pt>
    <dgm:pt modelId="{5C624CC4-8F89-4B48-BE5E-6752228D4D69}" type="pres">
      <dgm:prSet presAssocID="{49165804-A5D5-4081-82A5-4EA7586AF0B9}" presName="node" presStyleLbl="node1" presStyleIdx="1" presStyleCnt="2" custScaleX="115920" custScaleY="117489" custRadScaleRad="101402" custRadScaleInc="-6180">
        <dgm:presLayoutVars>
          <dgm:bulletEnabled val="1"/>
        </dgm:presLayoutVars>
      </dgm:prSet>
      <dgm:spPr/>
      <dgm:t>
        <a:bodyPr/>
        <a:lstStyle/>
        <a:p>
          <a:endParaRPr lang="es-CR"/>
        </a:p>
      </dgm:t>
    </dgm:pt>
  </dgm:ptLst>
  <dgm:cxnLst>
    <dgm:cxn modelId="{67397A71-BA3D-45D0-B49A-67DFDB1E1F8A}" type="presOf" srcId="{309E4610-6CDB-450A-9CCD-49F95EFE765C}" destId="{A88EF092-03D3-4801-84F0-89C8E36A5B6F}" srcOrd="0" destOrd="0" presId="urn:microsoft.com/office/officeart/2005/8/layout/radial4"/>
    <dgm:cxn modelId="{83F62C99-04BC-456B-9D25-F39EE0099840}" srcId="{6ECA0B9D-847B-4150-A2E3-228B34D495DE}" destId="{3E239AFB-FED8-40BE-9E7F-2308BB8D3553}" srcOrd="0" destOrd="0" parTransId="{7960ACA5-A44A-4B56-94BB-C23FEBEF8995}" sibTransId="{019E0A6E-1A03-4433-BB70-64F5634B02B6}"/>
    <dgm:cxn modelId="{12BC25B1-5F1F-449E-9198-D858584A871E}" type="presOf" srcId="{6ECA0B9D-847B-4150-A2E3-228B34D495DE}" destId="{171CE95C-BC18-4534-AE54-542745ED5257}" srcOrd="0" destOrd="0" presId="urn:microsoft.com/office/officeart/2005/8/layout/radial4"/>
    <dgm:cxn modelId="{A548B036-7781-44A1-8CF5-F5E06E144F66}" type="presOf" srcId="{49165804-A5D5-4081-82A5-4EA7586AF0B9}" destId="{5C624CC4-8F89-4B48-BE5E-6752228D4D69}" srcOrd="0" destOrd="0" presId="urn:microsoft.com/office/officeart/2005/8/layout/radial4"/>
    <dgm:cxn modelId="{19190378-7C14-4886-83EB-5F86B114EB04}" type="presOf" srcId="{7960ACA5-A44A-4B56-94BB-C23FEBEF8995}" destId="{7CCCCA90-68EA-47A6-BA7D-0EFF241FE9FE}" srcOrd="0" destOrd="0" presId="urn:microsoft.com/office/officeart/2005/8/layout/radial4"/>
    <dgm:cxn modelId="{FBE65A4F-9EB9-40B0-A85D-A71F75222C91}" srcId="{6ECA0B9D-847B-4150-A2E3-228B34D495DE}" destId="{49165804-A5D5-4081-82A5-4EA7586AF0B9}" srcOrd="1" destOrd="0" parTransId="{D2999DC9-D62B-4E56-A09D-3F0171273CD1}" sibTransId="{8F23E130-64DC-42AE-8D21-089AAF4947DD}"/>
    <dgm:cxn modelId="{50360346-267A-4819-8D6B-BD8CB1DC9D45}" srcId="{309E4610-6CDB-450A-9CCD-49F95EFE765C}" destId="{6ECA0B9D-847B-4150-A2E3-228B34D495DE}" srcOrd="0" destOrd="0" parTransId="{EB049D98-F526-4D77-B197-DF77ECC4C514}" sibTransId="{AA1C5F3A-3AF7-4986-A9A1-1A8302D25AD2}"/>
    <dgm:cxn modelId="{7B557B52-2C45-491F-8DF8-CCBAB6073261}" type="presOf" srcId="{D2999DC9-D62B-4E56-A09D-3F0171273CD1}" destId="{A737C625-2524-4D2D-9D53-DADCD77A9F8A}" srcOrd="0" destOrd="0" presId="urn:microsoft.com/office/officeart/2005/8/layout/radial4"/>
    <dgm:cxn modelId="{617F0F03-F525-43AC-AAF1-C04494C79048}" type="presOf" srcId="{3E239AFB-FED8-40BE-9E7F-2308BB8D3553}" destId="{E518C501-42E3-4410-92BC-10A9B2E8D14F}" srcOrd="0" destOrd="0" presId="urn:microsoft.com/office/officeart/2005/8/layout/radial4"/>
    <dgm:cxn modelId="{DE291F81-DF06-4396-A7F7-BD705F3BDC00}" type="presParOf" srcId="{A88EF092-03D3-4801-84F0-89C8E36A5B6F}" destId="{171CE95C-BC18-4534-AE54-542745ED5257}" srcOrd="0" destOrd="0" presId="urn:microsoft.com/office/officeart/2005/8/layout/radial4"/>
    <dgm:cxn modelId="{1F03BAF4-3015-477A-9B1A-C79E899DA352}" type="presParOf" srcId="{A88EF092-03D3-4801-84F0-89C8E36A5B6F}" destId="{7CCCCA90-68EA-47A6-BA7D-0EFF241FE9FE}" srcOrd="1" destOrd="0" presId="urn:microsoft.com/office/officeart/2005/8/layout/radial4"/>
    <dgm:cxn modelId="{7CABA757-79D9-40AA-B2CA-E71B83A77B7E}" type="presParOf" srcId="{A88EF092-03D3-4801-84F0-89C8E36A5B6F}" destId="{E518C501-42E3-4410-92BC-10A9B2E8D14F}" srcOrd="2" destOrd="0" presId="urn:microsoft.com/office/officeart/2005/8/layout/radial4"/>
    <dgm:cxn modelId="{2F8C07F9-680D-4F43-B003-8985C45EAB79}" type="presParOf" srcId="{A88EF092-03D3-4801-84F0-89C8E36A5B6F}" destId="{A737C625-2524-4D2D-9D53-DADCD77A9F8A}" srcOrd="3" destOrd="0" presId="urn:microsoft.com/office/officeart/2005/8/layout/radial4"/>
    <dgm:cxn modelId="{88269AA0-19CD-4293-8FF5-19BF88FE1667}" type="presParOf" srcId="{A88EF092-03D3-4801-84F0-89C8E36A5B6F}" destId="{5C624CC4-8F89-4B48-BE5E-6752228D4D69}" srcOrd="4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4AF4B4F-E23F-41BC-8D64-362FA0CEFB80}" type="doc">
      <dgm:prSet loTypeId="urn:microsoft.com/office/officeart/2005/8/layout/arrow4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s-CR"/>
        </a:p>
      </dgm:t>
    </dgm:pt>
    <dgm:pt modelId="{B358C430-E1A1-4DAC-A075-3195BF29B1B1}">
      <dgm:prSet phldrT="[Texto]"/>
      <dgm:spPr/>
      <dgm:t>
        <a:bodyPr/>
        <a:lstStyle/>
        <a:p>
          <a:r>
            <a:rPr lang="es-CR" b="1" dirty="0" smtClean="0">
              <a:solidFill>
                <a:schemeClr val="accent1">
                  <a:lumMod val="50000"/>
                </a:schemeClr>
              </a:solidFill>
            </a:rPr>
            <a:t>Gravitatoria.</a:t>
          </a:r>
          <a:endParaRPr lang="es-CR" b="1" dirty="0">
            <a:solidFill>
              <a:schemeClr val="accent1">
                <a:lumMod val="50000"/>
              </a:schemeClr>
            </a:solidFill>
          </a:endParaRPr>
        </a:p>
      </dgm:t>
    </dgm:pt>
    <dgm:pt modelId="{B93F4B5D-5C99-4C67-9043-20724792B17F}" type="parTrans" cxnId="{53CDFC13-A487-4161-AC55-71A9FC259513}">
      <dgm:prSet/>
      <dgm:spPr/>
      <dgm:t>
        <a:bodyPr/>
        <a:lstStyle/>
        <a:p>
          <a:endParaRPr lang="es-CR"/>
        </a:p>
      </dgm:t>
    </dgm:pt>
    <dgm:pt modelId="{076CFF1A-A46D-4A8A-A497-9233DE6EEB1E}" type="sibTrans" cxnId="{53CDFC13-A487-4161-AC55-71A9FC259513}">
      <dgm:prSet/>
      <dgm:spPr/>
      <dgm:t>
        <a:bodyPr/>
        <a:lstStyle/>
        <a:p>
          <a:endParaRPr lang="es-CR"/>
        </a:p>
      </dgm:t>
    </dgm:pt>
    <dgm:pt modelId="{2BC44F1E-657E-4E0F-8415-45A259E4CF61}">
      <dgm:prSet phldrT="[Texto]"/>
      <dgm:spPr/>
      <dgm:t>
        <a:bodyPr/>
        <a:lstStyle/>
        <a:p>
          <a:r>
            <a:rPr lang="es-CR" b="1" dirty="0" smtClean="0">
              <a:solidFill>
                <a:schemeClr val="accent1">
                  <a:lumMod val="50000"/>
                </a:schemeClr>
              </a:solidFill>
            </a:rPr>
            <a:t>Elástica.</a:t>
          </a:r>
          <a:endParaRPr lang="es-CR" b="1" dirty="0">
            <a:solidFill>
              <a:schemeClr val="accent1">
                <a:lumMod val="50000"/>
              </a:schemeClr>
            </a:solidFill>
          </a:endParaRPr>
        </a:p>
      </dgm:t>
    </dgm:pt>
    <dgm:pt modelId="{26B9E927-A65A-4662-9D00-B744D76B67FE}" type="parTrans" cxnId="{B75AF933-C592-4AD4-8995-760344B43684}">
      <dgm:prSet/>
      <dgm:spPr/>
      <dgm:t>
        <a:bodyPr/>
        <a:lstStyle/>
        <a:p>
          <a:endParaRPr lang="es-CR"/>
        </a:p>
      </dgm:t>
    </dgm:pt>
    <dgm:pt modelId="{6A01BC42-9836-47CD-8F9D-3C7B05E20681}" type="sibTrans" cxnId="{B75AF933-C592-4AD4-8995-760344B43684}">
      <dgm:prSet/>
      <dgm:spPr/>
      <dgm:t>
        <a:bodyPr/>
        <a:lstStyle/>
        <a:p>
          <a:endParaRPr lang="es-CR"/>
        </a:p>
      </dgm:t>
    </dgm:pt>
    <dgm:pt modelId="{96DF237B-EEC6-46A4-8DB5-D6C98E584A5B}" type="pres">
      <dgm:prSet presAssocID="{C4AF4B4F-E23F-41BC-8D64-362FA0CEFB80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es-CR"/>
        </a:p>
      </dgm:t>
    </dgm:pt>
    <dgm:pt modelId="{BD1E8A9A-265E-437F-B80A-89520D7C0282}" type="pres">
      <dgm:prSet presAssocID="{B358C430-E1A1-4DAC-A075-3195BF29B1B1}" presName="upArrow" presStyleLbl="node1" presStyleIdx="0" presStyleCnt="2"/>
      <dgm:spPr/>
    </dgm:pt>
    <dgm:pt modelId="{8EA2D558-5E0D-4B99-9276-AC3FE9FDA903}" type="pres">
      <dgm:prSet presAssocID="{B358C430-E1A1-4DAC-A075-3195BF29B1B1}" presName="upArrowText" presStyleLbl="revTx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53EF1534-4BEB-4172-9B2C-C2AC74FC08EE}" type="pres">
      <dgm:prSet presAssocID="{2BC44F1E-657E-4E0F-8415-45A259E4CF61}" presName="downArrow" presStyleLbl="node1" presStyleIdx="1" presStyleCnt="2"/>
      <dgm:spPr/>
    </dgm:pt>
    <dgm:pt modelId="{B88E1714-75A5-4925-BBC6-4AF334880350}" type="pres">
      <dgm:prSet presAssocID="{2BC44F1E-657E-4E0F-8415-45A259E4CF61}" presName="downArrowText" presStyleLbl="revTx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s-CR"/>
        </a:p>
      </dgm:t>
    </dgm:pt>
  </dgm:ptLst>
  <dgm:cxnLst>
    <dgm:cxn modelId="{53CDFC13-A487-4161-AC55-71A9FC259513}" srcId="{C4AF4B4F-E23F-41BC-8D64-362FA0CEFB80}" destId="{B358C430-E1A1-4DAC-A075-3195BF29B1B1}" srcOrd="0" destOrd="0" parTransId="{B93F4B5D-5C99-4C67-9043-20724792B17F}" sibTransId="{076CFF1A-A46D-4A8A-A497-9233DE6EEB1E}"/>
    <dgm:cxn modelId="{659E93AC-DB69-4459-9BDE-DA38B552FA9D}" type="presOf" srcId="{C4AF4B4F-E23F-41BC-8D64-362FA0CEFB80}" destId="{96DF237B-EEC6-46A4-8DB5-D6C98E584A5B}" srcOrd="0" destOrd="0" presId="urn:microsoft.com/office/officeart/2005/8/layout/arrow4"/>
    <dgm:cxn modelId="{8F42C06B-332D-4721-90CD-4C47CC659F51}" type="presOf" srcId="{B358C430-E1A1-4DAC-A075-3195BF29B1B1}" destId="{8EA2D558-5E0D-4B99-9276-AC3FE9FDA903}" srcOrd="0" destOrd="0" presId="urn:microsoft.com/office/officeart/2005/8/layout/arrow4"/>
    <dgm:cxn modelId="{B75AF933-C592-4AD4-8995-760344B43684}" srcId="{C4AF4B4F-E23F-41BC-8D64-362FA0CEFB80}" destId="{2BC44F1E-657E-4E0F-8415-45A259E4CF61}" srcOrd="1" destOrd="0" parTransId="{26B9E927-A65A-4662-9D00-B744D76B67FE}" sibTransId="{6A01BC42-9836-47CD-8F9D-3C7B05E20681}"/>
    <dgm:cxn modelId="{A3846B72-AB38-4529-A2BA-1BA48C659228}" type="presOf" srcId="{2BC44F1E-657E-4E0F-8415-45A259E4CF61}" destId="{B88E1714-75A5-4925-BBC6-4AF334880350}" srcOrd="0" destOrd="0" presId="urn:microsoft.com/office/officeart/2005/8/layout/arrow4"/>
    <dgm:cxn modelId="{01762460-A761-4816-94EC-902F1BDFFE79}" type="presParOf" srcId="{96DF237B-EEC6-46A4-8DB5-D6C98E584A5B}" destId="{BD1E8A9A-265E-437F-B80A-89520D7C0282}" srcOrd="0" destOrd="0" presId="urn:microsoft.com/office/officeart/2005/8/layout/arrow4"/>
    <dgm:cxn modelId="{052CBCA4-DDD2-4AF7-957E-AAD21F32A881}" type="presParOf" srcId="{96DF237B-EEC6-46A4-8DB5-D6C98E584A5B}" destId="{8EA2D558-5E0D-4B99-9276-AC3FE9FDA903}" srcOrd="1" destOrd="0" presId="urn:microsoft.com/office/officeart/2005/8/layout/arrow4"/>
    <dgm:cxn modelId="{B328B77F-3A2A-4951-9744-659385EE506A}" type="presParOf" srcId="{96DF237B-EEC6-46A4-8DB5-D6C98E584A5B}" destId="{53EF1534-4BEB-4172-9B2C-C2AC74FC08EE}" srcOrd="2" destOrd="0" presId="urn:microsoft.com/office/officeart/2005/8/layout/arrow4"/>
    <dgm:cxn modelId="{989CBDD5-2BA5-46AF-A05D-7AD549F0A6CA}" type="presParOf" srcId="{96DF237B-EEC6-46A4-8DB5-D6C98E584A5B}" destId="{B88E1714-75A5-4925-BBC6-4AF334880350}" srcOrd="3" destOrd="0" presId="urn:microsoft.com/office/officeart/2005/8/layout/arrow4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C8D75FB-44B4-4D58-9D1B-A90B582CF886}" type="doc">
      <dgm:prSet loTypeId="urn:microsoft.com/office/officeart/2005/8/layout/vList2" loCatId="list" qsTypeId="urn:microsoft.com/office/officeart/2005/8/quickstyle/simple4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01319AA5-B50C-4D90-A905-F300549B66ED}">
      <dgm:prSet phldrT="[Text]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algn="l" defTabSz="914400">
            <a:buNone/>
          </a:pPr>
          <a:r>
            <a:rPr lang="es-ES" sz="1800" b="1" i="0" noProof="1" smtClean="0">
              <a:solidFill>
                <a:schemeClr val="accent5">
                  <a:lumMod val="75000"/>
                </a:schemeClr>
              </a:solidFill>
              <a:latin typeface="Cambria"/>
              <a:ea typeface="+mn-ea"/>
              <a:cs typeface="+mn-cs"/>
            </a:rPr>
            <a:t>COMBUSTIBLES.</a:t>
          </a:r>
          <a:endParaRPr lang="es-ES" sz="1800" b="1" i="0" noProof="1">
            <a:solidFill>
              <a:schemeClr val="accent5">
                <a:lumMod val="75000"/>
              </a:schemeClr>
            </a:solidFill>
            <a:latin typeface="Cambria"/>
            <a:ea typeface="+mn-ea"/>
            <a:cs typeface="+mn-cs"/>
          </a:endParaRPr>
        </a:p>
      </dgm:t>
    </dgm:pt>
    <dgm:pt modelId="{815CECC5-8315-43F1-880A-E29B71867343}" type="parTrans" cxnId="{4992C860-D087-47F1-8EF3-AB34EA0F6D11}">
      <dgm:prSet/>
      <dgm:spPr/>
      <dgm:t>
        <a:bodyPr/>
        <a:lstStyle/>
        <a:p>
          <a:endParaRPr lang="en-US"/>
        </a:p>
      </dgm:t>
    </dgm:pt>
    <dgm:pt modelId="{37E2493A-1961-4F19-8AC5-E2FE83AFB115}" type="sibTrans" cxnId="{4992C860-D087-47F1-8EF3-AB34EA0F6D11}">
      <dgm:prSet/>
      <dgm:spPr/>
      <dgm:t>
        <a:bodyPr/>
        <a:lstStyle/>
        <a:p>
          <a:endParaRPr lang="en-US"/>
        </a:p>
      </dgm:t>
    </dgm:pt>
    <dgm:pt modelId="{1959B001-6CBB-4443-A3A1-15167EA1BD3C}">
      <dgm:prSet phldrT="[Text]"/>
      <dgm:spPr/>
      <dgm:t>
        <a:bodyPr/>
        <a:lstStyle/>
        <a:p>
          <a:pPr algn="l" defTabSz="914400">
            <a:buNone/>
          </a:pPr>
          <a:r>
            <a:rPr lang="es-ES" sz="1800" b="0" i="0" noProof="1" smtClean="0">
              <a:latin typeface="Cambria"/>
              <a:ea typeface="+mn-ea"/>
              <a:cs typeface="+mn-cs"/>
            </a:rPr>
            <a:t>Gasolina.</a:t>
          </a:r>
          <a:endParaRPr lang="es-ES" sz="1800" b="0" i="0" noProof="1">
            <a:latin typeface="Cambria"/>
            <a:ea typeface="+mn-ea"/>
            <a:cs typeface="+mn-cs"/>
          </a:endParaRPr>
        </a:p>
      </dgm:t>
    </dgm:pt>
    <dgm:pt modelId="{248919A7-E7A3-4508-B9A7-6B0A3D5FAB1C}" type="parTrans" cxnId="{A8589EA5-6583-4136-8929-CC0003F52FE4}">
      <dgm:prSet/>
      <dgm:spPr/>
      <dgm:t>
        <a:bodyPr/>
        <a:lstStyle/>
        <a:p>
          <a:endParaRPr lang="en-US"/>
        </a:p>
      </dgm:t>
    </dgm:pt>
    <dgm:pt modelId="{AF52E228-29E9-4C2B-9095-1FEDA0228ABC}" type="sibTrans" cxnId="{A8589EA5-6583-4136-8929-CC0003F52FE4}">
      <dgm:prSet/>
      <dgm:spPr/>
      <dgm:t>
        <a:bodyPr/>
        <a:lstStyle/>
        <a:p>
          <a:endParaRPr lang="en-US"/>
        </a:p>
      </dgm:t>
    </dgm:pt>
    <dgm:pt modelId="{B10C8BE2-5594-4485-87C0-8B2EA38F8ED3}">
      <dgm:prSet phldrT="[Text]"/>
      <dgm:spPr/>
      <dgm:t>
        <a:bodyPr/>
        <a:lstStyle/>
        <a:p>
          <a:pPr algn="l" defTabSz="914400">
            <a:buNone/>
          </a:pPr>
          <a:r>
            <a:rPr lang="es-ES" sz="1800" b="0" i="0" noProof="1" smtClean="0">
              <a:latin typeface="Cambria"/>
              <a:ea typeface="+mn-ea"/>
              <a:cs typeface="+mn-cs"/>
            </a:rPr>
            <a:t>Alcohol.</a:t>
          </a:r>
          <a:endParaRPr lang="es-ES" sz="1800" b="0" i="0" noProof="1">
            <a:latin typeface="Cambria"/>
            <a:ea typeface="+mn-ea"/>
            <a:cs typeface="+mn-cs"/>
          </a:endParaRPr>
        </a:p>
      </dgm:t>
    </dgm:pt>
    <dgm:pt modelId="{2A78F060-55A8-4D16-BC42-22BFA6BF59A6}" type="parTrans" cxnId="{836E7CB1-66DA-47A7-8B90-7E7F66F8F79A}">
      <dgm:prSet/>
      <dgm:spPr/>
      <dgm:t>
        <a:bodyPr/>
        <a:lstStyle/>
        <a:p>
          <a:endParaRPr lang="en-US"/>
        </a:p>
      </dgm:t>
    </dgm:pt>
    <dgm:pt modelId="{5EF26A01-4B3D-406D-BB6E-BBF36BB4AAF8}" type="sibTrans" cxnId="{836E7CB1-66DA-47A7-8B90-7E7F66F8F79A}">
      <dgm:prSet/>
      <dgm:spPr/>
      <dgm:t>
        <a:bodyPr/>
        <a:lstStyle/>
        <a:p>
          <a:endParaRPr lang="en-US"/>
        </a:p>
      </dgm:t>
    </dgm:pt>
    <dgm:pt modelId="{F7D06F7A-0507-413E-B51D-4A8FB4E65DF0}">
      <dgm:prSet phldrT="[Text]"/>
      <dgm:spPr>
        <a:solidFill>
          <a:schemeClr val="accent4"/>
        </a:solidFill>
      </dgm:spPr>
      <dgm:t>
        <a:bodyPr/>
        <a:lstStyle/>
        <a:p>
          <a:pPr algn="l" defTabSz="914400">
            <a:buNone/>
          </a:pPr>
          <a:r>
            <a:rPr lang="es-ES" sz="1800" b="1" i="0" noProof="1" smtClean="0">
              <a:solidFill>
                <a:schemeClr val="accent3"/>
              </a:solidFill>
              <a:latin typeface="Cambria"/>
              <a:ea typeface="+mn-ea"/>
              <a:cs typeface="+mn-cs"/>
            </a:rPr>
            <a:t>LAMPARAS DE GAS.</a:t>
          </a:r>
          <a:endParaRPr lang="es-ES" sz="1800" b="1" i="0" noProof="1">
            <a:solidFill>
              <a:schemeClr val="accent3"/>
            </a:solidFill>
            <a:latin typeface="Cambria"/>
            <a:ea typeface="+mn-ea"/>
            <a:cs typeface="+mn-cs"/>
          </a:endParaRPr>
        </a:p>
      </dgm:t>
    </dgm:pt>
    <dgm:pt modelId="{A650A600-F128-47D0-815E-0BEF7B38FABB}" type="parTrans" cxnId="{0457F374-147A-4B3E-9EE1-4BB5E2FA8572}">
      <dgm:prSet/>
      <dgm:spPr/>
      <dgm:t>
        <a:bodyPr/>
        <a:lstStyle/>
        <a:p>
          <a:endParaRPr lang="en-US"/>
        </a:p>
      </dgm:t>
    </dgm:pt>
    <dgm:pt modelId="{2BBC0394-1F1B-433D-A8CE-02D4DA57EBE1}" type="sibTrans" cxnId="{0457F374-147A-4B3E-9EE1-4BB5E2FA8572}">
      <dgm:prSet/>
      <dgm:spPr/>
      <dgm:t>
        <a:bodyPr/>
        <a:lstStyle/>
        <a:p>
          <a:endParaRPr lang="en-US"/>
        </a:p>
      </dgm:t>
    </dgm:pt>
    <dgm:pt modelId="{70A5F71C-4AC4-4481-BCE8-951280474C5F}">
      <dgm:prSet phldrT="[Text]"/>
      <dgm:spPr/>
      <dgm:t>
        <a:bodyPr/>
        <a:lstStyle/>
        <a:p>
          <a:pPr algn="l" defTabSz="914400">
            <a:buNone/>
          </a:pPr>
          <a:r>
            <a:rPr lang="es-ES" sz="1800" b="0" i="0" noProof="1" smtClean="0">
              <a:latin typeface="Cambria"/>
              <a:ea typeface="+mn-ea"/>
              <a:cs typeface="+mn-cs"/>
            </a:rPr>
            <a:t>Neon.</a:t>
          </a:r>
          <a:endParaRPr lang="es-ES" sz="1800" b="0" i="0" noProof="1">
            <a:latin typeface="Cambria"/>
            <a:ea typeface="+mn-ea"/>
            <a:cs typeface="+mn-cs"/>
          </a:endParaRPr>
        </a:p>
      </dgm:t>
    </dgm:pt>
    <dgm:pt modelId="{F7944426-3F37-45F4-AFCD-A2B13B656836}" type="parTrans" cxnId="{FFD5F20A-FC4D-40DB-B861-AF9524AAC66E}">
      <dgm:prSet/>
      <dgm:spPr/>
      <dgm:t>
        <a:bodyPr/>
        <a:lstStyle/>
        <a:p>
          <a:endParaRPr lang="en-US"/>
        </a:p>
      </dgm:t>
    </dgm:pt>
    <dgm:pt modelId="{742CEB09-A582-437B-8803-133CF6A08D50}" type="sibTrans" cxnId="{FFD5F20A-FC4D-40DB-B861-AF9524AAC66E}">
      <dgm:prSet/>
      <dgm:spPr/>
      <dgm:t>
        <a:bodyPr/>
        <a:lstStyle/>
        <a:p>
          <a:endParaRPr lang="en-US"/>
        </a:p>
      </dgm:t>
    </dgm:pt>
    <dgm:pt modelId="{B03A1E7D-E820-4125-9CB4-2656AAF49B44}">
      <dgm:prSet phldrT="[Text]"/>
      <dgm:spPr>
        <a:solidFill>
          <a:schemeClr val="accent5">
            <a:lumMod val="75000"/>
          </a:schemeClr>
        </a:solidFill>
      </dgm:spPr>
      <dgm:t>
        <a:bodyPr/>
        <a:lstStyle/>
        <a:p>
          <a:pPr algn="l" defTabSz="914400">
            <a:buNone/>
          </a:pPr>
          <a:r>
            <a:rPr lang="es-ES" sz="1800" b="0" i="0" noProof="1" smtClean="0">
              <a:solidFill>
                <a:srgbClr val="FF0066"/>
              </a:solidFill>
              <a:latin typeface="Cambria"/>
              <a:ea typeface="+mn-ea"/>
              <a:cs typeface="+mn-cs"/>
            </a:rPr>
            <a:t>LAMPARAS ELECTRICAS.</a:t>
          </a:r>
        </a:p>
      </dgm:t>
    </dgm:pt>
    <dgm:pt modelId="{F35AD03D-8149-4C7A-9B23-46999FF7CFF1}" type="parTrans" cxnId="{147A4DF6-5996-43AB-AAE3-13486945608F}">
      <dgm:prSet/>
      <dgm:spPr/>
      <dgm:t>
        <a:bodyPr/>
        <a:lstStyle/>
        <a:p>
          <a:endParaRPr lang="en-US"/>
        </a:p>
      </dgm:t>
    </dgm:pt>
    <dgm:pt modelId="{B6B9FA1C-DDDA-435E-B569-6CFE6E30B115}" type="sibTrans" cxnId="{147A4DF6-5996-43AB-AAE3-13486945608F}">
      <dgm:prSet/>
      <dgm:spPr/>
      <dgm:t>
        <a:bodyPr/>
        <a:lstStyle/>
        <a:p>
          <a:endParaRPr lang="en-US"/>
        </a:p>
      </dgm:t>
    </dgm:pt>
    <dgm:pt modelId="{A48082CE-A9F3-4417-8FE2-6DF4D3ED37A7}">
      <dgm:prSet phldrT="[Text]"/>
      <dgm:spPr/>
      <dgm:t>
        <a:bodyPr/>
        <a:lstStyle/>
        <a:p>
          <a:pPr algn="l" defTabSz="914400">
            <a:buNone/>
          </a:pPr>
          <a:r>
            <a:rPr lang="es-ES" sz="1800" b="0" i="0" noProof="1" smtClean="0">
              <a:latin typeface="Cambria"/>
              <a:ea typeface="+mn-ea"/>
              <a:cs typeface="+mn-cs"/>
            </a:rPr>
            <a:t>Focos.</a:t>
          </a:r>
          <a:endParaRPr lang="es-ES" sz="1800" b="0" i="0" noProof="1">
            <a:latin typeface="Cambria"/>
            <a:ea typeface="+mn-ea"/>
            <a:cs typeface="+mn-cs"/>
          </a:endParaRPr>
        </a:p>
      </dgm:t>
    </dgm:pt>
    <dgm:pt modelId="{A938A158-6689-44EB-B5D2-C61FFB1E7C59}" type="parTrans" cxnId="{2DA6EB4C-F7D3-4C2E-B307-B492179FA735}">
      <dgm:prSet/>
      <dgm:spPr/>
      <dgm:t>
        <a:bodyPr/>
        <a:lstStyle/>
        <a:p>
          <a:endParaRPr lang="en-US"/>
        </a:p>
      </dgm:t>
    </dgm:pt>
    <dgm:pt modelId="{059C562E-277D-4B7C-B988-0E9CB9BD4A83}" type="sibTrans" cxnId="{2DA6EB4C-F7D3-4C2E-B307-B492179FA735}">
      <dgm:prSet/>
      <dgm:spPr/>
      <dgm:t>
        <a:bodyPr/>
        <a:lstStyle/>
        <a:p>
          <a:endParaRPr lang="en-US"/>
        </a:p>
      </dgm:t>
    </dgm:pt>
    <dgm:pt modelId="{387E39A4-A70F-4923-BF18-65C56992FE3A}">
      <dgm:prSet phldrT="[Text]"/>
      <dgm:spPr/>
      <dgm:t>
        <a:bodyPr/>
        <a:lstStyle/>
        <a:p>
          <a:pPr algn="l" defTabSz="914400">
            <a:buNone/>
          </a:pPr>
          <a:r>
            <a:rPr lang="es-ES" sz="1800" b="0" i="0" noProof="1" smtClean="0">
              <a:latin typeface="Cambria"/>
              <a:ea typeface="+mn-ea"/>
              <a:cs typeface="+mn-cs"/>
            </a:rPr>
            <a:t>Hielo.</a:t>
          </a:r>
          <a:endParaRPr lang="es-ES" sz="1800" b="0" i="0" noProof="1">
            <a:latin typeface="Cambria"/>
            <a:ea typeface="+mn-ea"/>
            <a:cs typeface="+mn-cs"/>
          </a:endParaRPr>
        </a:p>
      </dgm:t>
    </dgm:pt>
    <dgm:pt modelId="{C92DF46E-709E-439A-8A6A-4228E9C9B2E8}" type="parTrans" cxnId="{158BDD8B-9F4B-4630-9D4E-CF28649BB83C}">
      <dgm:prSet/>
      <dgm:spPr/>
      <dgm:t>
        <a:bodyPr/>
        <a:lstStyle/>
        <a:p>
          <a:endParaRPr lang="es-CR"/>
        </a:p>
      </dgm:t>
    </dgm:pt>
    <dgm:pt modelId="{EAF71B7E-6F1C-405E-9FF0-158389994A37}" type="sibTrans" cxnId="{158BDD8B-9F4B-4630-9D4E-CF28649BB83C}">
      <dgm:prSet/>
      <dgm:spPr/>
      <dgm:t>
        <a:bodyPr/>
        <a:lstStyle/>
        <a:p>
          <a:endParaRPr lang="es-CR"/>
        </a:p>
      </dgm:t>
    </dgm:pt>
    <dgm:pt modelId="{DA64C1AF-09FA-45A9-972C-3E034164013C}">
      <dgm:prSet phldrT="[Text]"/>
      <dgm:spPr/>
      <dgm:t>
        <a:bodyPr/>
        <a:lstStyle/>
        <a:p>
          <a:pPr algn="l" defTabSz="914400">
            <a:buNone/>
          </a:pPr>
          <a:endParaRPr lang="es-ES" sz="1800" b="0" i="0" noProof="1">
            <a:latin typeface="Cambria"/>
            <a:ea typeface="+mn-ea"/>
            <a:cs typeface="+mn-cs"/>
          </a:endParaRPr>
        </a:p>
      </dgm:t>
    </dgm:pt>
    <dgm:pt modelId="{3085FBAE-05CC-46F9-9159-9A223BC36B75}" type="parTrans" cxnId="{E3CA91D4-DC83-457B-A21C-05D26CB73289}">
      <dgm:prSet/>
      <dgm:spPr/>
      <dgm:t>
        <a:bodyPr/>
        <a:lstStyle/>
        <a:p>
          <a:endParaRPr lang="es-CR"/>
        </a:p>
      </dgm:t>
    </dgm:pt>
    <dgm:pt modelId="{F5A1F2AD-DFEF-472D-A50C-0C73A8562D26}" type="sibTrans" cxnId="{E3CA91D4-DC83-457B-A21C-05D26CB73289}">
      <dgm:prSet/>
      <dgm:spPr/>
      <dgm:t>
        <a:bodyPr/>
        <a:lstStyle/>
        <a:p>
          <a:endParaRPr lang="es-CR"/>
        </a:p>
      </dgm:t>
    </dgm:pt>
    <dgm:pt modelId="{EA593001-C9F5-4A06-91BF-8C4B33D7148B}">
      <dgm:prSet phldrT="[Text]"/>
      <dgm:spPr/>
      <dgm:t>
        <a:bodyPr/>
        <a:lstStyle/>
        <a:p>
          <a:pPr algn="l" defTabSz="914400">
            <a:buNone/>
          </a:pPr>
          <a:r>
            <a:rPr lang="es-ES" sz="1800" b="0" i="0" noProof="1" smtClean="0">
              <a:latin typeface="Cambria"/>
              <a:ea typeface="+mn-ea"/>
              <a:cs typeface="+mn-cs"/>
            </a:rPr>
            <a:t>Parafina (candelas). </a:t>
          </a:r>
          <a:endParaRPr lang="es-ES" sz="1800" b="0" i="0" noProof="1">
            <a:latin typeface="Cambria"/>
            <a:ea typeface="+mn-ea"/>
            <a:cs typeface="+mn-cs"/>
          </a:endParaRPr>
        </a:p>
      </dgm:t>
    </dgm:pt>
    <dgm:pt modelId="{E773BF02-D8EE-4383-A071-81BCE5432277}" type="parTrans" cxnId="{3C97E7F8-05AC-4E28-95C7-ECEFEE0ECCE1}">
      <dgm:prSet/>
      <dgm:spPr/>
      <dgm:t>
        <a:bodyPr/>
        <a:lstStyle/>
        <a:p>
          <a:endParaRPr lang="es-CR"/>
        </a:p>
      </dgm:t>
    </dgm:pt>
    <dgm:pt modelId="{01C77A2F-D637-4EF8-B66E-5524471A3FC7}" type="sibTrans" cxnId="{3C97E7F8-05AC-4E28-95C7-ECEFEE0ECCE1}">
      <dgm:prSet/>
      <dgm:spPr/>
      <dgm:t>
        <a:bodyPr/>
        <a:lstStyle/>
        <a:p>
          <a:endParaRPr lang="es-CR"/>
        </a:p>
      </dgm:t>
    </dgm:pt>
    <dgm:pt modelId="{C4497D8F-7A7D-427C-8D16-8CB4F4A134BE}" type="pres">
      <dgm:prSet presAssocID="{7C8D75FB-44B4-4D58-9D1B-A90B582CF88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DD36B4F-5AEE-493A-A2C7-D255F33D7ED0}" type="pres">
      <dgm:prSet presAssocID="{01319AA5-B50C-4D90-A905-F300549B66ED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02F44E0-5600-49C0-9614-DDE06230BCAB}" type="pres">
      <dgm:prSet presAssocID="{01319AA5-B50C-4D90-A905-F300549B66ED}" presName="child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A49BB88-7937-485F-959B-601F5C9ED20D}" type="pres">
      <dgm:prSet presAssocID="{F7D06F7A-0507-413E-B51D-4A8FB4E65DF0}" presName="parentText" presStyleLbl="node1" presStyleIdx="1" presStyleCnt="3" custLinFactNeighborX="-41" custLinFactNeighborY="-3825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D08123-0351-4A0B-A02F-825F3E29B603}" type="pres">
      <dgm:prSet presAssocID="{F7D06F7A-0507-413E-B51D-4A8FB4E65DF0}" presName="childText" presStyleLbl="revTx" presStyleIdx="1" presStyleCnt="3" custLinFactNeighborX="-41" custLinFactNeighborY="-4303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7C8A5C-B9F6-4FDA-BF74-97BAB2625D71}" type="pres">
      <dgm:prSet presAssocID="{B03A1E7D-E820-4125-9CB4-2656AAF49B44}" presName="parentText" presStyleLbl="node1" presStyleIdx="2" presStyleCnt="3" custLinFactNeighborX="-41" custLinFactNeighborY="-5024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F98462-E34E-4F2B-801C-AD9B11C4B7C8}" type="pres">
      <dgm:prSet presAssocID="{B03A1E7D-E820-4125-9CB4-2656AAF49B44}" presName="childText" presStyleLbl="revTx" presStyleIdx="2" presStyleCnt="3" custScaleY="125046" custLinFactNeighborX="-41" custLinFactNeighborY="-2636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75E13B6-D363-4304-A6AB-40183D4F46C6}" type="presOf" srcId="{DA64C1AF-09FA-45A9-972C-3E034164013C}" destId="{802F44E0-5600-49C0-9614-DDE06230BCAB}" srcOrd="0" destOrd="3" presId="urn:microsoft.com/office/officeart/2005/8/layout/vList2"/>
    <dgm:cxn modelId="{4B0680BE-1045-4AA6-9C65-D364E4009CFE}" type="presOf" srcId="{7C8D75FB-44B4-4D58-9D1B-A90B582CF886}" destId="{C4497D8F-7A7D-427C-8D16-8CB4F4A134BE}" srcOrd="0" destOrd="0" presId="urn:microsoft.com/office/officeart/2005/8/layout/vList2"/>
    <dgm:cxn modelId="{836E7CB1-66DA-47A7-8B90-7E7F66F8F79A}" srcId="{01319AA5-B50C-4D90-A905-F300549B66ED}" destId="{B10C8BE2-5594-4485-87C0-8B2EA38F8ED3}" srcOrd="1" destOrd="0" parTransId="{2A78F060-55A8-4D16-BC42-22BFA6BF59A6}" sibTransId="{5EF26A01-4B3D-406D-BB6E-BBF36BB4AAF8}"/>
    <dgm:cxn modelId="{63C39B4A-05E9-4B13-9A0B-C0173E501F11}" type="presOf" srcId="{B03A1E7D-E820-4125-9CB4-2656AAF49B44}" destId="{C97C8A5C-B9F6-4FDA-BF74-97BAB2625D71}" srcOrd="0" destOrd="0" presId="urn:microsoft.com/office/officeart/2005/8/layout/vList2"/>
    <dgm:cxn modelId="{FFD5F20A-FC4D-40DB-B861-AF9524AAC66E}" srcId="{F7D06F7A-0507-413E-B51D-4A8FB4E65DF0}" destId="{70A5F71C-4AC4-4481-BCE8-951280474C5F}" srcOrd="0" destOrd="0" parTransId="{F7944426-3F37-45F4-AFCD-A2B13B656836}" sibTransId="{742CEB09-A582-437B-8803-133CF6A08D50}"/>
    <dgm:cxn modelId="{FEFB489B-8B68-4E4D-921B-7A69E6C5D54E}" type="presOf" srcId="{1959B001-6CBB-4443-A3A1-15167EA1BD3C}" destId="{802F44E0-5600-49C0-9614-DDE06230BCAB}" srcOrd="0" destOrd="0" presId="urn:microsoft.com/office/officeart/2005/8/layout/vList2"/>
    <dgm:cxn modelId="{A8589EA5-6583-4136-8929-CC0003F52FE4}" srcId="{01319AA5-B50C-4D90-A905-F300549B66ED}" destId="{1959B001-6CBB-4443-A3A1-15167EA1BD3C}" srcOrd="0" destOrd="0" parTransId="{248919A7-E7A3-4508-B9A7-6B0A3D5FAB1C}" sibTransId="{AF52E228-29E9-4C2B-9095-1FEDA0228ABC}"/>
    <dgm:cxn modelId="{F6D9C304-98EC-4FB6-A705-1F3FA8855CAE}" type="presOf" srcId="{70A5F71C-4AC4-4481-BCE8-951280474C5F}" destId="{17D08123-0351-4A0B-A02F-825F3E29B603}" srcOrd="0" destOrd="0" presId="urn:microsoft.com/office/officeart/2005/8/layout/vList2"/>
    <dgm:cxn modelId="{F1078CE0-BD7E-434B-87F7-829E4FCAA0AD}" type="presOf" srcId="{A48082CE-A9F3-4417-8FE2-6DF4D3ED37A7}" destId="{70F98462-E34E-4F2B-801C-AD9B11C4B7C8}" srcOrd="0" destOrd="0" presId="urn:microsoft.com/office/officeart/2005/8/layout/vList2"/>
    <dgm:cxn modelId="{386D32B4-D23B-4986-860C-9B538A5F9826}" type="presOf" srcId="{EA593001-C9F5-4A06-91BF-8C4B33D7148B}" destId="{802F44E0-5600-49C0-9614-DDE06230BCAB}" srcOrd="0" destOrd="2" presId="urn:microsoft.com/office/officeart/2005/8/layout/vList2"/>
    <dgm:cxn modelId="{46A80A40-D3F4-4A62-A03F-17E9911A4245}" type="presOf" srcId="{387E39A4-A70F-4923-BF18-65C56992FE3A}" destId="{17D08123-0351-4A0B-A02F-825F3E29B603}" srcOrd="0" destOrd="1" presId="urn:microsoft.com/office/officeart/2005/8/layout/vList2"/>
    <dgm:cxn modelId="{E3CA91D4-DC83-457B-A21C-05D26CB73289}" srcId="{01319AA5-B50C-4D90-A905-F300549B66ED}" destId="{DA64C1AF-09FA-45A9-972C-3E034164013C}" srcOrd="3" destOrd="0" parTransId="{3085FBAE-05CC-46F9-9159-9A223BC36B75}" sibTransId="{F5A1F2AD-DFEF-472D-A50C-0C73A8562D26}"/>
    <dgm:cxn modelId="{0457F374-147A-4B3E-9EE1-4BB5E2FA8572}" srcId="{7C8D75FB-44B4-4D58-9D1B-A90B582CF886}" destId="{F7D06F7A-0507-413E-B51D-4A8FB4E65DF0}" srcOrd="1" destOrd="0" parTransId="{A650A600-F128-47D0-815E-0BEF7B38FABB}" sibTransId="{2BBC0394-1F1B-433D-A8CE-02D4DA57EBE1}"/>
    <dgm:cxn modelId="{147A4DF6-5996-43AB-AAE3-13486945608F}" srcId="{7C8D75FB-44B4-4D58-9D1B-A90B582CF886}" destId="{B03A1E7D-E820-4125-9CB4-2656AAF49B44}" srcOrd="2" destOrd="0" parTransId="{F35AD03D-8149-4C7A-9B23-46999FF7CFF1}" sibTransId="{B6B9FA1C-DDDA-435E-B569-6CFE6E30B115}"/>
    <dgm:cxn modelId="{B69AF5A1-BD25-4800-880A-E0045445B760}" type="presOf" srcId="{B10C8BE2-5594-4485-87C0-8B2EA38F8ED3}" destId="{802F44E0-5600-49C0-9614-DDE06230BCAB}" srcOrd="0" destOrd="1" presId="urn:microsoft.com/office/officeart/2005/8/layout/vList2"/>
    <dgm:cxn modelId="{166355F6-6B91-48F1-A486-7CB8E9C2899C}" type="presOf" srcId="{F7D06F7A-0507-413E-B51D-4A8FB4E65DF0}" destId="{7A49BB88-7937-485F-959B-601F5C9ED20D}" srcOrd="0" destOrd="0" presId="urn:microsoft.com/office/officeart/2005/8/layout/vList2"/>
    <dgm:cxn modelId="{2DA6EB4C-F7D3-4C2E-B307-B492179FA735}" srcId="{B03A1E7D-E820-4125-9CB4-2656AAF49B44}" destId="{A48082CE-A9F3-4417-8FE2-6DF4D3ED37A7}" srcOrd="0" destOrd="0" parTransId="{A938A158-6689-44EB-B5D2-C61FFB1E7C59}" sibTransId="{059C562E-277D-4B7C-B988-0E9CB9BD4A83}"/>
    <dgm:cxn modelId="{3C97E7F8-05AC-4E28-95C7-ECEFEE0ECCE1}" srcId="{01319AA5-B50C-4D90-A905-F300549B66ED}" destId="{EA593001-C9F5-4A06-91BF-8C4B33D7148B}" srcOrd="2" destOrd="0" parTransId="{E773BF02-D8EE-4383-A071-81BCE5432277}" sibTransId="{01C77A2F-D637-4EF8-B66E-5524471A3FC7}"/>
    <dgm:cxn modelId="{4992C860-D087-47F1-8EF3-AB34EA0F6D11}" srcId="{7C8D75FB-44B4-4D58-9D1B-A90B582CF886}" destId="{01319AA5-B50C-4D90-A905-F300549B66ED}" srcOrd="0" destOrd="0" parTransId="{815CECC5-8315-43F1-880A-E29B71867343}" sibTransId="{37E2493A-1961-4F19-8AC5-E2FE83AFB115}"/>
    <dgm:cxn modelId="{7C0CCFEF-2EB9-4931-982D-380DC0388B21}" type="presOf" srcId="{01319AA5-B50C-4D90-A905-F300549B66ED}" destId="{FDD36B4F-5AEE-493A-A2C7-D255F33D7ED0}" srcOrd="0" destOrd="0" presId="urn:microsoft.com/office/officeart/2005/8/layout/vList2"/>
    <dgm:cxn modelId="{158BDD8B-9F4B-4630-9D4E-CF28649BB83C}" srcId="{F7D06F7A-0507-413E-B51D-4A8FB4E65DF0}" destId="{387E39A4-A70F-4923-BF18-65C56992FE3A}" srcOrd="1" destOrd="0" parTransId="{C92DF46E-709E-439A-8A6A-4228E9C9B2E8}" sibTransId="{EAF71B7E-6F1C-405E-9FF0-158389994A37}"/>
    <dgm:cxn modelId="{B6BC0906-9D79-4B2D-B324-A8AB6C41E128}" type="presParOf" srcId="{C4497D8F-7A7D-427C-8D16-8CB4F4A134BE}" destId="{FDD36B4F-5AEE-493A-A2C7-D255F33D7ED0}" srcOrd="0" destOrd="0" presId="urn:microsoft.com/office/officeart/2005/8/layout/vList2"/>
    <dgm:cxn modelId="{9214B181-ECF6-4635-98FC-1E49559ABB80}" type="presParOf" srcId="{C4497D8F-7A7D-427C-8D16-8CB4F4A134BE}" destId="{802F44E0-5600-49C0-9614-DDE06230BCAB}" srcOrd="1" destOrd="0" presId="urn:microsoft.com/office/officeart/2005/8/layout/vList2"/>
    <dgm:cxn modelId="{87DADC99-E4C7-4CF0-BC27-EF029FBAD394}" type="presParOf" srcId="{C4497D8F-7A7D-427C-8D16-8CB4F4A134BE}" destId="{7A49BB88-7937-485F-959B-601F5C9ED20D}" srcOrd="2" destOrd="0" presId="urn:microsoft.com/office/officeart/2005/8/layout/vList2"/>
    <dgm:cxn modelId="{5FF06750-D34D-4F47-BAD0-5769E5DAFB30}" type="presParOf" srcId="{C4497D8F-7A7D-427C-8D16-8CB4F4A134BE}" destId="{17D08123-0351-4A0B-A02F-825F3E29B603}" srcOrd="3" destOrd="0" presId="urn:microsoft.com/office/officeart/2005/8/layout/vList2"/>
    <dgm:cxn modelId="{C33292E0-E2D9-463B-B7FD-534D28235B65}" type="presParOf" srcId="{C4497D8F-7A7D-427C-8D16-8CB4F4A134BE}" destId="{C97C8A5C-B9F6-4FDA-BF74-97BAB2625D71}" srcOrd="4" destOrd="0" presId="urn:microsoft.com/office/officeart/2005/8/layout/vList2"/>
    <dgm:cxn modelId="{47DBC6FC-27F7-4516-99A5-FA86D1F1352D}" type="presParOf" srcId="{C4497D8F-7A7D-427C-8D16-8CB4F4A134BE}" destId="{70F98462-E34E-4F2B-801C-AD9B11C4B7C8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95AAD3D-D936-4E8B-A667-486AFDC03E63}" type="doc">
      <dgm:prSet loTypeId="urn:microsoft.com/office/officeart/2005/8/layout/StepDownProcess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s-CR"/>
        </a:p>
      </dgm:t>
    </dgm:pt>
    <dgm:pt modelId="{8FE39EEB-BC3E-4063-81FE-A9B23C70F0C0}">
      <dgm:prSet phldrT="[Texto]" custT="1"/>
      <dgm:spPr/>
      <dgm:t>
        <a:bodyPr/>
        <a:lstStyle/>
        <a:p>
          <a:r>
            <a:rPr lang="es-CR" sz="2000" b="1" i="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CONDUCCIÓN</a:t>
          </a:r>
          <a:r>
            <a:rPr lang="es-CR" sz="1600" b="1" i="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.</a:t>
          </a:r>
          <a:endParaRPr lang="es-CR" sz="1600" dirty="0">
            <a:solidFill>
              <a:srgbClr val="FF0000"/>
            </a:solidFill>
            <a:latin typeface="Arial" pitchFamily="34" charset="0"/>
            <a:cs typeface="Arial" pitchFamily="34" charset="0"/>
          </a:endParaRPr>
        </a:p>
      </dgm:t>
    </dgm:pt>
    <dgm:pt modelId="{B402B1F8-7317-4080-B1AB-5EB07FF94526}" type="parTrans" cxnId="{F80D46FD-A970-4FB4-A364-BCDA8CF2397B}">
      <dgm:prSet/>
      <dgm:spPr/>
      <dgm:t>
        <a:bodyPr/>
        <a:lstStyle/>
        <a:p>
          <a:endParaRPr lang="es-CR"/>
        </a:p>
      </dgm:t>
    </dgm:pt>
    <dgm:pt modelId="{78EC1ECD-0E45-488B-A9B7-913911D5BD6D}" type="sibTrans" cxnId="{F80D46FD-A970-4FB4-A364-BCDA8CF2397B}">
      <dgm:prSet/>
      <dgm:spPr/>
      <dgm:t>
        <a:bodyPr/>
        <a:lstStyle/>
        <a:p>
          <a:endParaRPr lang="es-CR"/>
        </a:p>
      </dgm:t>
    </dgm:pt>
    <dgm:pt modelId="{B17D7E1E-5261-480A-B23C-202474443161}">
      <dgm:prSet phldrT="[Texto]" custT="1"/>
      <dgm:spPr>
        <a:solidFill>
          <a:srgbClr val="92D050"/>
        </a:solidFill>
      </dgm:spPr>
      <dgm:t>
        <a:bodyPr/>
        <a:lstStyle/>
        <a:p>
          <a:r>
            <a:rPr lang="es-CR" sz="2000" b="1" dirty="0" smtClean="0">
              <a:solidFill>
                <a:srgbClr val="FF0000"/>
              </a:solidFill>
            </a:rPr>
            <a:t>CONVECCION.</a:t>
          </a:r>
          <a:endParaRPr lang="es-CR" sz="2000" b="1" dirty="0">
            <a:solidFill>
              <a:srgbClr val="FF0000"/>
            </a:solidFill>
          </a:endParaRPr>
        </a:p>
      </dgm:t>
    </dgm:pt>
    <dgm:pt modelId="{400D1BE0-C4DD-41FD-A210-230E5E4911A4}" type="parTrans" cxnId="{68982113-388F-44C5-BD5E-5C0D87857C7B}">
      <dgm:prSet/>
      <dgm:spPr/>
      <dgm:t>
        <a:bodyPr/>
        <a:lstStyle/>
        <a:p>
          <a:endParaRPr lang="es-CR"/>
        </a:p>
      </dgm:t>
    </dgm:pt>
    <dgm:pt modelId="{14EBEDC0-F894-4DC8-8E93-0D613D474CAC}" type="sibTrans" cxnId="{68982113-388F-44C5-BD5E-5C0D87857C7B}">
      <dgm:prSet/>
      <dgm:spPr/>
      <dgm:t>
        <a:bodyPr/>
        <a:lstStyle/>
        <a:p>
          <a:endParaRPr lang="es-CR"/>
        </a:p>
      </dgm:t>
    </dgm:pt>
    <dgm:pt modelId="{550BB27B-FE82-4E34-AB71-F691D220C6C9}">
      <dgm:prSet phldrT="[Texto]"/>
      <dgm:spPr/>
      <dgm:t>
        <a:bodyPr/>
        <a:lstStyle/>
        <a:p>
          <a:r>
            <a:rPr lang="es-CR" b="1" dirty="0" smtClean="0">
              <a:solidFill>
                <a:srgbClr val="FF0000"/>
              </a:solidFill>
            </a:rPr>
            <a:t>RADIACION.</a:t>
          </a:r>
          <a:endParaRPr lang="es-CR" b="1" dirty="0">
            <a:solidFill>
              <a:srgbClr val="FF0000"/>
            </a:solidFill>
          </a:endParaRPr>
        </a:p>
      </dgm:t>
    </dgm:pt>
    <dgm:pt modelId="{183BAFFC-3061-427A-95D3-ED1DCECE0EFE}" type="parTrans" cxnId="{3E04B593-85B9-4CAF-9157-6B57F4291F11}">
      <dgm:prSet/>
      <dgm:spPr/>
      <dgm:t>
        <a:bodyPr/>
        <a:lstStyle/>
        <a:p>
          <a:endParaRPr lang="es-CR"/>
        </a:p>
      </dgm:t>
    </dgm:pt>
    <dgm:pt modelId="{6FD15260-F2C4-459D-934E-0AAC5F2ABDBB}" type="sibTrans" cxnId="{3E04B593-85B9-4CAF-9157-6B57F4291F11}">
      <dgm:prSet/>
      <dgm:spPr/>
      <dgm:t>
        <a:bodyPr/>
        <a:lstStyle/>
        <a:p>
          <a:endParaRPr lang="es-CR"/>
        </a:p>
      </dgm:t>
    </dgm:pt>
    <dgm:pt modelId="{CD64D78E-D162-4D5B-9E21-2CB4516A4BA8}" type="pres">
      <dgm:prSet presAssocID="{195AAD3D-D936-4E8B-A667-486AFDC03E63}" presName="rootnode" presStyleCnt="0">
        <dgm:presLayoutVars>
          <dgm:chMax/>
          <dgm:chPref/>
          <dgm:dir/>
          <dgm:animLvl val="lvl"/>
        </dgm:presLayoutVars>
      </dgm:prSet>
      <dgm:spPr/>
    </dgm:pt>
    <dgm:pt modelId="{2DE671B5-8DF2-499B-93D9-A29AEC4A21F1}" type="pres">
      <dgm:prSet presAssocID="{8FE39EEB-BC3E-4063-81FE-A9B23C70F0C0}" presName="composite" presStyleCnt="0"/>
      <dgm:spPr/>
    </dgm:pt>
    <dgm:pt modelId="{5F7DBDE2-32E7-4CC2-820B-52DDB1216402}" type="pres">
      <dgm:prSet presAssocID="{8FE39EEB-BC3E-4063-81FE-A9B23C70F0C0}" presName="bentUpArrow1" presStyleLbl="alignImgPlace1" presStyleIdx="0" presStyleCnt="2" custLinFactNeighborX="-64486" custLinFactNeighborY="11244"/>
      <dgm:spPr/>
    </dgm:pt>
    <dgm:pt modelId="{9688C8BF-4297-4ED7-ADAE-0A0A91318724}" type="pres">
      <dgm:prSet presAssocID="{8FE39EEB-BC3E-4063-81FE-A9B23C70F0C0}" presName="ParentText" presStyleLbl="node1" presStyleIdx="0" presStyleCnt="3" custScaleX="134989" custLinFactNeighborX="-64553" custLinFactNeighborY="194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F3C231CB-A5BA-41F4-ADF3-26C788CB00D6}" type="pres">
      <dgm:prSet presAssocID="{8FE39EEB-BC3E-4063-81FE-A9B23C70F0C0}" presName="ChildText" presStyleLbl="revTx" presStyleIdx="0" presStyleCnt="2" custScaleX="355967" custLinFactX="110519" custLinFactNeighborX="200000" custLinFactNeighborY="-687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B8B318E0-1DE8-4AFA-9DCC-99BDB9D219A4}" type="pres">
      <dgm:prSet presAssocID="{78EC1ECD-0E45-488B-A9B7-913911D5BD6D}" presName="sibTrans" presStyleCnt="0"/>
      <dgm:spPr/>
    </dgm:pt>
    <dgm:pt modelId="{27FECE70-9227-468B-A7C2-1175A0D87DB2}" type="pres">
      <dgm:prSet presAssocID="{B17D7E1E-5261-480A-B23C-202474443161}" presName="composite" presStyleCnt="0"/>
      <dgm:spPr/>
    </dgm:pt>
    <dgm:pt modelId="{0AE4A758-3B7B-4A82-940A-DE5EA11CD13D}" type="pres">
      <dgm:prSet presAssocID="{B17D7E1E-5261-480A-B23C-202474443161}" presName="bentUpArrow1" presStyleLbl="alignImgPlace1" presStyleIdx="1" presStyleCnt="2" custLinFactNeighborX="10744" custLinFactNeighborY="14740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</dgm:pt>
    <dgm:pt modelId="{F0032434-AEEA-42F5-9565-5387F89C5220}" type="pres">
      <dgm:prSet presAssocID="{B17D7E1E-5261-480A-B23C-202474443161}" presName="ParentText" presStyleLbl="node1" presStyleIdx="1" presStyleCnt="3" custScaleX="126097" custLinFactNeighborX="-23228" custLinFactNeighborY="690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6132896C-5522-4549-B638-473205C4D47E}" type="pres">
      <dgm:prSet presAssocID="{B17D7E1E-5261-480A-B23C-202474443161}" presName="ChildText" presStyleLbl="revTx" presStyleIdx="1" presStyleCnt="2" custScaleX="328941" custLinFactX="53978" custLinFactNeighborX="100000" custLinFactNeighborY="-7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F5FCF34D-3580-4E95-9A49-1C2B50950EE9}" type="pres">
      <dgm:prSet presAssocID="{14EBEDC0-F894-4DC8-8E93-0D613D474CAC}" presName="sibTrans" presStyleCnt="0"/>
      <dgm:spPr/>
    </dgm:pt>
    <dgm:pt modelId="{7D5845F9-3F74-4A20-AD4A-A73BDD2C00C3}" type="pres">
      <dgm:prSet presAssocID="{550BB27B-FE82-4E34-AB71-F691D220C6C9}" presName="composite" presStyleCnt="0"/>
      <dgm:spPr/>
    </dgm:pt>
    <dgm:pt modelId="{BC5EDF51-763C-454F-BA9E-B609CED92B3B}" type="pres">
      <dgm:prSet presAssocID="{550BB27B-FE82-4E34-AB71-F691D220C6C9}" presName="ParentText" presStyleLbl="node1" presStyleIdx="2" presStyleCnt="3" custLinFactNeighborX="-3230" custLinFactNeighborY="127">
        <dgm:presLayoutVars>
          <dgm:chMax val="1"/>
          <dgm:chPref val="1"/>
          <dgm:bulletEnabled val="1"/>
        </dgm:presLayoutVars>
      </dgm:prSet>
      <dgm:spPr/>
    </dgm:pt>
  </dgm:ptLst>
  <dgm:cxnLst>
    <dgm:cxn modelId="{0F08EAB2-E87D-4170-9627-E27886CE4474}" type="presOf" srcId="{B17D7E1E-5261-480A-B23C-202474443161}" destId="{F0032434-AEEA-42F5-9565-5387F89C5220}" srcOrd="0" destOrd="0" presId="urn:microsoft.com/office/officeart/2005/8/layout/StepDownProcess"/>
    <dgm:cxn modelId="{3E04B593-85B9-4CAF-9157-6B57F4291F11}" srcId="{195AAD3D-D936-4E8B-A667-486AFDC03E63}" destId="{550BB27B-FE82-4E34-AB71-F691D220C6C9}" srcOrd="2" destOrd="0" parTransId="{183BAFFC-3061-427A-95D3-ED1DCECE0EFE}" sibTransId="{6FD15260-F2C4-459D-934E-0AAC5F2ABDBB}"/>
    <dgm:cxn modelId="{F80D46FD-A970-4FB4-A364-BCDA8CF2397B}" srcId="{195AAD3D-D936-4E8B-A667-486AFDC03E63}" destId="{8FE39EEB-BC3E-4063-81FE-A9B23C70F0C0}" srcOrd="0" destOrd="0" parTransId="{B402B1F8-7317-4080-B1AB-5EB07FF94526}" sibTransId="{78EC1ECD-0E45-488B-A9B7-913911D5BD6D}"/>
    <dgm:cxn modelId="{46493556-A28A-4775-A096-0CCF4686BF6C}" type="presOf" srcId="{8FE39EEB-BC3E-4063-81FE-A9B23C70F0C0}" destId="{9688C8BF-4297-4ED7-ADAE-0A0A91318724}" srcOrd="0" destOrd="0" presId="urn:microsoft.com/office/officeart/2005/8/layout/StepDownProcess"/>
    <dgm:cxn modelId="{68982113-388F-44C5-BD5E-5C0D87857C7B}" srcId="{195AAD3D-D936-4E8B-A667-486AFDC03E63}" destId="{B17D7E1E-5261-480A-B23C-202474443161}" srcOrd="1" destOrd="0" parTransId="{400D1BE0-C4DD-41FD-A210-230E5E4911A4}" sibTransId="{14EBEDC0-F894-4DC8-8E93-0D613D474CAC}"/>
    <dgm:cxn modelId="{A093F989-C47D-49ED-9A94-54E10A744010}" type="presOf" srcId="{550BB27B-FE82-4E34-AB71-F691D220C6C9}" destId="{BC5EDF51-763C-454F-BA9E-B609CED92B3B}" srcOrd="0" destOrd="0" presId="urn:microsoft.com/office/officeart/2005/8/layout/StepDownProcess"/>
    <dgm:cxn modelId="{E1E6F87D-8872-47D8-AFD1-53ACB5F29110}" type="presOf" srcId="{195AAD3D-D936-4E8B-A667-486AFDC03E63}" destId="{CD64D78E-D162-4D5B-9E21-2CB4516A4BA8}" srcOrd="0" destOrd="0" presId="urn:microsoft.com/office/officeart/2005/8/layout/StepDownProcess"/>
    <dgm:cxn modelId="{B1E3691D-AD6B-4DEB-8A53-AB35650F66C8}" type="presParOf" srcId="{CD64D78E-D162-4D5B-9E21-2CB4516A4BA8}" destId="{2DE671B5-8DF2-499B-93D9-A29AEC4A21F1}" srcOrd="0" destOrd="0" presId="urn:microsoft.com/office/officeart/2005/8/layout/StepDownProcess"/>
    <dgm:cxn modelId="{6F2CEFB9-DA78-4627-972C-2080A5FBB57F}" type="presParOf" srcId="{2DE671B5-8DF2-499B-93D9-A29AEC4A21F1}" destId="{5F7DBDE2-32E7-4CC2-820B-52DDB1216402}" srcOrd="0" destOrd="0" presId="urn:microsoft.com/office/officeart/2005/8/layout/StepDownProcess"/>
    <dgm:cxn modelId="{D0DD47D7-0BAB-4B37-BE8F-B2011F66D3B9}" type="presParOf" srcId="{2DE671B5-8DF2-499B-93D9-A29AEC4A21F1}" destId="{9688C8BF-4297-4ED7-ADAE-0A0A91318724}" srcOrd="1" destOrd="0" presId="urn:microsoft.com/office/officeart/2005/8/layout/StepDownProcess"/>
    <dgm:cxn modelId="{3EA9278C-463B-4A02-967F-A088CEF01576}" type="presParOf" srcId="{2DE671B5-8DF2-499B-93D9-A29AEC4A21F1}" destId="{F3C231CB-A5BA-41F4-ADF3-26C788CB00D6}" srcOrd="2" destOrd="0" presId="urn:microsoft.com/office/officeart/2005/8/layout/StepDownProcess"/>
    <dgm:cxn modelId="{29C6E1BE-6F53-4BAA-B574-9BA5D8BBE5A8}" type="presParOf" srcId="{CD64D78E-D162-4D5B-9E21-2CB4516A4BA8}" destId="{B8B318E0-1DE8-4AFA-9DCC-99BDB9D219A4}" srcOrd="1" destOrd="0" presId="urn:microsoft.com/office/officeart/2005/8/layout/StepDownProcess"/>
    <dgm:cxn modelId="{06F8C173-6B5F-4778-B9BA-0B9273D899FA}" type="presParOf" srcId="{CD64D78E-D162-4D5B-9E21-2CB4516A4BA8}" destId="{27FECE70-9227-468B-A7C2-1175A0D87DB2}" srcOrd="2" destOrd="0" presId="urn:microsoft.com/office/officeart/2005/8/layout/StepDownProcess"/>
    <dgm:cxn modelId="{B8B0FD75-BAF0-49BF-B3E6-2ADB0DD7C234}" type="presParOf" srcId="{27FECE70-9227-468B-A7C2-1175A0D87DB2}" destId="{0AE4A758-3B7B-4A82-940A-DE5EA11CD13D}" srcOrd="0" destOrd="0" presId="urn:microsoft.com/office/officeart/2005/8/layout/StepDownProcess"/>
    <dgm:cxn modelId="{B2E5101C-FC68-458D-BA0E-21DE222178AE}" type="presParOf" srcId="{27FECE70-9227-468B-A7C2-1175A0D87DB2}" destId="{F0032434-AEEA-42F5-9565-5387F89C5220}" srcOrd="1" destOrd="0" presId="urn:microsoft.com/office/officeart/2005/8/layout/StepDownProcess"/>
    <dgm:cxn modelId="{4E02F8E9-D2DB-45BF-9551-E2E31412478C}" type="presParOf" srcId="{27FECE70-9227-468B-A7C2-1175A0D87DB2}" destId="{6132896C-5522-4549-B638-473205C4D47E}" srcOrd="2" destOrd="0" presId="urn:microsoft.com/office/officeart/2005/8/layout/StepDownProcess"/>
    <dgm:cxn modelId="{C485E311-339D-49D0-AE03-704CFDA01B64}" type="presParOf" srcId="{CD64D78E-D162-4D5B-9E21-2CB4516A4BA8}" destId="{F5FCF34D-3580-4E95-9A49-1C2B50950EE9}" srcOrd="3" destOrd="0" presId="urn:microsoft.com/office/officeart/2005/8/layout/StepDownProcess"/>
    <dgm:cxn modelId="{29AE1EE1-91B0-4538-9D42-CA3E535678A1}" type="presParOf" srcId="{CD64D78E-D162-4D5B-9E21-2CB4516A4BA8}" destId="{7D5845F9-3F74-4A20-AD4A-A73BDD2C00C3}" srcOrd="4" destOrd="0" presId="urn:microsoft.com/office/officeart/2005/8/layout/StepDownProcess"/>
    <dgm:cxn modelId="{075F629E-91AE-487F-AFE1-C8722514DE00}" type="presParOf" srcId="{7D5845F9-3F74-4A20-AD4A-A73BDD2C00C3}" destId="{BC5EDF51-763C-454F-BA9E-B609CED92B3B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249E10-4AE8-4618-A54D-023662FB6AC2}">
      <dsp:nvSpPr>
        <dsp:cNvPr id="0" name=""/>
        <dsp:cNvSpPr/>
      </dsp:nvSpPr>
      <dsp:spPr>
        <a:xfrm>
          <a:off x="0" y="72017"/>
          <a:ext cx="2086200" cy="4102468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R" sz="2000" b="1" i="0" kern="1200" dirty="0" smtClean="0">
              <a:solidFill>
                <a:schemeClr val="tx2"/>
              </a:solidFill>
            </a:rPr>
            <a:t>Energía eléctrica.</a:t>
          </a:r>
          <a:endParaRPr lang="es-CR" sz="2000" kern="1200" dirty="0"/>
        </a:p>
      </dsp:txBody>
      <dsp:txXfrm>
        <a:off x="305517" y="672810"/>
        <a:ext cx="1475166" cy="2900882"/>
      </dsp:txXfrm>
    </dsp:sp>
    <dsp:sp modelId="{FF111CB4-F7A7-4AC5-A7AF-7DF32AF42BE9}">
      <dsp:nvSpPr>
        <dsp:cNvPr id="0" name=""/>
        <dsp:cNvSpPr/>
      </dsp:nvSpPr>
      <dsp:spPr>
        <a:xfrm rot="21447469">
          <a:off x="2157050" y="1838772"/>
          <a:ext cx="171696" cy="462421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R" sz="1700" kern="1200"/>
        </a:p>
      </dsp:txBody>
      <dsp:txXfrm>
        <a:off x="2157075" y="1932398"/>
        <a:ext cx="120187" cy="277453"/>
      </dsp:txXfrm>
    </dsp:sp>
    <dsp:sp modelId="{6F3CDA9E-77C7-4473-9B23-9BC779A82D7B}">
      <dsp:nvSpPr>
        <dsp:cNvPr id="0" name=""/>
        <dsp:cNvSpPr/>
      </dsp:nvSpPr>
      <dsp:spPr>
        <a:xfrm>
          <a:off x="2409295" y="-5"/>
          <a:ext cx="2090214" cy="4032399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R" sz="2100" b="1" i="0" kern="1200" dirty="0" smtClean="0">
              <a:solidFill>
                <a:schemeClr val="tx2"/>
              </a:solidFill>
            </a:rPr>
            <a:t>Energía química.</a:t>
          </a:r>
          <a:endParaRPr lang="es-CR" sz="2100" b="1" kern="1200" dirty="0">
            <a:solidFill>
              <a:schemeClr val="tx2"/>
            </a:solidFill>
          </a:endParaRPr>
        </a:p>
      </dsp:txBody>
      <dsp:txXfrm>
        <a:off x="2715400" y="590526"/>
        <a:ext cx="1478004" cy="2851337"/>
      </dsp:txXfrm>
    </dsp:sp>
    <dsp:sp modelId="{71C12627-3170-42AD-B56F-468125E82992}">
      <dsp:nvSpPr>
        <dsp:cNvPr id="0" name=""/>
        <dsp:cNvSpPr/>
      </dsp:nvSpPr>
      <dsp:spPr>
        <a:xfrm rot="53">
          <a:off x="4601393" y="1785002"/>
          <a:ext cx="245445" cy="462421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-2783721"/>
            <a:satOff val="5120"/>
            <a:lumOff val="-171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R" sz="1700" kern="1200"/>
        </a:p>
      </dsp:txBody>
      <dsp:txXfrm>
        <a:off x="4601393" y="1877485"/>
        <a:ext cx="171812" cy="277453"/>
      </dsp:txXfrm>
    </dsp:sp>
    <dsp:sp modelId="{DE34705F-6431-4662-9B6A-7958F1EC00CD}">
      <dsp:nvSpPr>
        <dsp:cNvPr id="0" name=""/>
        <dsp:cNvSpPr/>
      </dsp:nvSpPr>
      <dsp:spPr>
        <a:xfrm>
          <a:off x="4962615" y="0"/>
          <a:ext cx="2166175" cy="4032468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R" sz="2100" b="1" i="0" kern="1200" dirty="0" smtClean="0">
              <a:solidFill>
                <a:schemeClr val="tx2"/>
              </a:solidFill>
            </a:rPr>
            <a:t>Energía eólica.</a:t>
          </a:r>
          <a:endParaRPr lang="es-CR" sz="2100" b="1" kern="1200" dirty="0">
            <a:solidFill>
              <a:schemeClr val="tx2"/>
            </a:solidFill>
          </a:endParaRPr>
        </a:p>
      </dsp:txBody>
      <dsp:txXfrm>
        <a:off x="5279844" y="590541"/>
        <a:ext cx="1531717" cy="2851386"/>
      </dsp:txXfrm>
    </dsp:sp>
    <dsp:sp modelId="{C8659DE5-465A-4CF0-99C6-804044032299}">
      <dsp:nvSpPr>
        <dsp:cNvPr id="0" name=""/>
        <dsp:cNvSpPr/>
      </dsp:nvSpPr>
      <dsp:spPr>
        <a:xfrm rot="21527712">
          <a:off x="7222469" y="1757898"/>
          <a:ext cx="225958" cy="462421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-5567442"/>
            <a:satOff val="10239"/>
            <a:lumOff val="-343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R" sz="1700" kern="1200"/>
        </a:p>
      </dsp:txBody>
      <dsp:txXfrm>
        <a:off x="7222476" y="1851095"/>
        <a:ext cx="158171" cy="277453"/>
      </dsp:txXfrm>
    </dsp:sp>
    <dsp:sp modelId="{56198CD7-CAC8-469A-AB68-8D32D87CD731}">
      <dsp:nvSpPr>
        <dsp:cNvPr id="0" name=""/>
        <dsp:cNvSpPr/>
      </dsp:nvSpPr>
      <dsp:spPr>
        <a:xfrm>
          <a:off x="7554889" y="0"/>
          <a:ext cx="2166189" cy="3923432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R" sz="2100" b="1" i="0" kern="1200" dirty="0" smtClean="0">
              <a:solidFill>
                <a:schemeClr val="tx2"/>
              </a:solidFill>
            </a:rPr>
            <a:t>Energía luminosa.</a:t>
          </a:r>
          <a:endParaRPr lang="es-CR" sz="2100" b="1" kern="1200" dirty="0">
            <a:solidFill>
              <a:schemeClr val="tx2"/>
            </a:solidFill>
          </a:endParaRPr>
        </a:p>
      </dsp:txBody>
      <dsp:txXfrm>
        <a:off x="7872120" y="574573"/>
        <a:ext cx="1531727" cy="2774286"/>
      </dsp:txXfrm>
    </dsp:sp>
    <dsp:sp modelId="{075366A9-C013-4A6E-9773-5AE4B17B7F61}">
      <dsp:nvSpPr>
        <dsp:cNvPr id="0" name=""/>
        <dsp:cNvSpPr/>
      </dsp:nvSpPr>
      <dsp:spPr>
        <a:xfrm rot="21133">
          <a:off x="9779557" y="1716216"/>
          <a:ext cx="269098" cy="462421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-8351163"/>
            <a:satOff val="15359"/>
            <a:lumOff val="-514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R" sz="1700" kern="1200"/>
        </a:p>
      </dsp:txBody>
      <dsp:txXfrm>
        <a:off x="9779558" y="1808452"/>
        <a:ext cx="188369" cy="277453"/>
      </dsp:txXfrm>
    </dsp:sp>
    <dsp:sp modelId="{9CC1FD2C-2C03-4F7A-AE3F-7586768B173B}">
      <dsp:nvSpPr>
        <dsp:cNvPr id="0" name=""/>
        <dsp:cNvSpPr/>
      </dsp:nvSpPr>
      <dsp:spPr>
        <a:xfrm>
          <a:off x="10011101" y="10"/>
          <a:ext cx="1942226" cy="3952233"/>
        </a:xfrm>
        <a:prstGeom prst="ellipse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R" sz="2100" b="1" i="0" kern="1200" dirty="0" smtClean="0">
              <a:solidFill>
                <a:schemeClr val="bg2">
                  <a:lumMod val="90000"/>
                </a:schemeClr>
              </a:solidFill>
            </a:rPr>
            <a:t>Energía hidráulica.</a:t>
          </a:r>
          <a:endParaRPr lang="es-CR" sz="2100" b="1" kern="1200" dirty="0">
            <a:solidFill>
              <a:schemeClr val="bg2">
                <a:lumMod val="90000"/>
              </a:schemeClr>
            </a:solidFill>
          </a:endParaRPr>
        </a:p>
      </dsp:txBody>
      <dsp:txXfrm>
        <a:off x="10295533" y="578801"/>
        <a:ext cx="1373362" cy="2794651"/>
      </dsp:txXfrm>
    </dsp:sp>
    <dsp:sp modelId="{E3415FF2-C58F-404C-B5C3-ABB6F791230A}">
      <dsp:nvSpPr>
        <dsp:cNvPr id="0" name=""/>
        <dsp:cNvSpPr/>
      </dsp:nvSpPr>
      <dsp:spPr>
        <a:xfrm rot="10749116">
          <a:off x="6257145" y="2804989"/>
          <a:ext cx="97834" cy="68988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-11134884"/>
            <a:satOff val="20478"/>
            <a:lumOff val="-686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R" sz="500" kern="1200"/>
        </a:p>
      </dsp:txBody>
      <dsp:txXfrm rot="10800000">
        <a:off x="6277840" y="2818634"/>
        <a:ext cx="77138" cy="4139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682044-E354-47BA-A766-2515C0283B11}">
      <dsp:nvSpPr>
        <dsp:cNvPr id="0" name=""/>
        <dsp:cNvSpPr/>
      </dsp:nvSpPr>
      <dsp:spPr>
        <a:xfrm>
          <a:off x="144030" y="0"/>
          <a:ext cx="3892198" cy="3352800"/>
        </a:xfrm>
        <a:prstGeom prst="ellipse">
          <a:avLst/>
        </a:prstGeom>
        <a:solidFill>
          <a:schemeClr val="accent6">
            <a:lumMod val="60000"/>
            <a:lumOff val="4000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900" b="1" kern="1200" dirty="0" smtClean="0"/>
            <a:t>RAPIDEZ:  </a:t>
          </a:r>
          <a:r>
            <a:rPr lang="es-CR" sz="1900" kern="1200" dirty="0" smtClean="0"/>
            <a:t>Distancia recorrida por unidad de tiempo (sean cuales sean las unidades que se utilicen para medir el tiempo y la distancia). No todos lo cuerpos se mueven con la misma rapidez. </a:t>
          </a:r>
          <a:endParaRPr lang="es-CR" sz="1900" kern="1200" dirty="0"/>
        </a:p>
      </dsp:txBody>
      <dsp:txXfrm>
        <a:off x="714029" y="491006"/>
        <a:ext cx="2752200" cy="237078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1CE95C-BC18-4534-AE54-542745ED5257}">
      <dsp:nvSpPr>
        <dsp:cNvPr id="0" name=""/>
        <dsp:cNvSpPr/>
      </dsp:nvSpPr>
      <dsp:spPr>
        <a:xfrm>
          <a:off x="2217337" y="2135133"/>
          <a:ext cx="2015859" cy="201585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500" b="1" kern="1200" dirty="0" smtClean="0">
              <a:solidFill>
                <a:schemeClr val="tx2"/>
              </a:solidFill>
            </a:rPr>
            <a:t>RAPIDEZ.</a:t>
          </a:r>
          <a:endParaRPr lang="es-CR" sz="2500" kern="1200" dirty="0">
            <a:solidFill>
              <a:schemeClr val="tx2"/>
            </a:solidFill>
          </a:endParaRPr>
        </a:p>
      </dsp:txBody>
      <dsp:txXfrm>
        <a:off x="2512553" y="2430349"/>
        <a:ext cx="1425427" cy="1425427"/>
      </dsp:txXfrm>
    </dsp:sp>
    <dsp:sp modelId="{7CCCCA90-68EA-47A6-BA7D-0EFF241FE9FE}">
      <dsp:nvSpPr>
        <dsp:cNvPr id="0" name=""/>
        <dsp:cNvSpPr/>
      </dsp:nvSpPr>
      <dsp:spPr>
        <a:xfrm rot="13141398">
          <a:off x="1213425" y="1180937"/>
          <a:ext cx="1802854" cy="574520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18C501-42E3-4410-92BC-10A9B2E8D14F}">
      <dsp:nvSpPr>
        <dsp:cNvPr id="0" name=""/>
        <dsp:cNvSpPr/>
      </dsp:nvSpPr>
      <dsp:spPr>
        <a:xfrm>
          <a:off x="36414" y="485439"/>
          <a:ext cx="1847331" cy="164357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815" tIns="43815" rIns="43815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R" sz="2300" b="1" i="0" kern="1200" smtClean="0">
              <a:solidFill>
                <a:schemeClr val="tx2"/>
              </a:solidFill>
            </a:rPr>
            <a:t>Instantánea</a:t>
          </a:r>
          <a:endParaRPr lang="es-CR" sz="2300" b="1" kern="1200" dirty="0">
            <a:solidFill>
              <a:schemeClr val="tx2"/>
            </a:solidFill>
          </a:endParaRPr>
        </a:p>
      </dsp:txBody>
      <dsp:txXfrm>
        <a:off x="84553" y="533578"/>
        <a:ext cx="1751053" cy="1547293"/>
      </dsp:txXfrm>
    </dsp:sp>
    <dsp:sp modelId="{A737C625-2524-4D2D-9D53-DADCD77A9F8A}">
      <dsp:nvSpPr>
        <dsp:cNvPr id="0" name=""/>
        <dsp:cNvSpPr/>
      </dsp:nvSpPr>
      <dsp:spPr>
        <a:xfrm rot="19092030">
          <a:off x="3236615" y="1208646"/>
          <a:ext cx="1546881" cy="574520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-11134884"/>
            <a:satOff val="20478"/>
            <a:lumOff val="-686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624CC4-8F89-4B48-BE5E-6752228D4D69}">
      <dsp:nvSpPr>
        <dsp:cNvPr id="0" name=""/>
        <dsp:cNvSpPr/>
      </dsp:nvSpPr>
      <dsp:spPr>
        <a:xfrm>
          <a:off x="4086976" y="480210"/>
          <a:ext cx="2219945" cy="1799994"/>
        </a:xfrm>
        <a:prstGeom prst="roundRect">
          <a:avLst>
            <a:gd name="adj" fmla="val 10000"/>
          </a:avLst>
        </a:prstGeom>
        <a:solidFill>
          <a:schemeClr val="accent2">
            <a:hueOff val="-11134884"/>
            <a:satOff val="20478"/>
            <a:lumOff val="-6864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815" tIns="43815" rIns="43815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R" sz="2300" b="1" i="0" kern="1200" dirty="0" smtClean="0">
              <a:solidFill>
                <a:schemeClr val="tx2"/>
              </a:solidFill>
            </a:rPr>
            <a:t>Promedio o media.</a:t>
          </a:r>
          <a:endParaRPr lang="es-CR" sz="2300" b="1" kern="1200" dirty="0">
            <a:solidFill>
              <a:schemeClr val="tx2"/>
            </a:solidFill>
          </a:endParaRPr>
        </a:p>
      </dsp:txBody>
      <dsp:txXfrm>
        <a:off x="4139696" y="532930"/>
        <a:ext cx="2114505" cy="169455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1E8A9A-265E-437F-B80A-89520D7C0282}">
      <dsp:nvSpPr>
        <dsp:cNvPr id="0" name=""/>
        <dsp:cNvSpPr/>
      </dsp:nvSpPr>
      <dsp:spPr>
        <a:xfrm>
          <a:off x="2361" y="0"/>
          <a:ext cx="1417089" cy="1676283"/>
        </a:xfrm>
        <a:prstGeom prst="upArrow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A2D558-5E0D-4B99-9276-AC3FE9FDA903}">
      <dsp:nvSpPr>
        <dsp:cNvPr id="0" name=""/>
        <dsp:cNvSpPr/>
      </dsp:nvSpPr>
      <dsp:spPr>
        <a:xfrm>
          <a:off x="1461964" y="0"/>
          <a:ext cx="2404758" cy="16762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0" rIns="192024" bIns="192024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R" sz="2700" b="1" kern="1200" dirty="0" smtClean="0">
              <a:solidFill>
                <a:schemeClr val="accent1">
                  <a:lumMod val="50000"/>
                </a:schemeClr>
              </a:solidFill>
            </a:rPr>
            <a:t>Gravitatoria.</a:t>
          </a:r>
          <a:endParaRPr lang="es-CR" sz="2700" b="1" kern="1200" dirty="0">
            <a:solidFill>
              <a:schemeClr val="accent1">
                <a:lumMod val="50000"/>
              </a:schemeClr>
            </a:solidFill>
          </a:endParaRPr>
        </a:p>
      </dsp:txBody>
      <dsp:txXfrm>
        <a:off x="1461964" y="0"/>
        <a:ext cx="2404758" cy="1676283"/>
      </dsp:txXfrm>
    </dsp:sp>
    <dsp:sp modelId="{53EF1534-4BEB-4172-9B2C-C2AC74FC08EE}">
      <dsp:nvSpPr>
        <dsp:cNvPr id="0" name=""/>
        <dsp:cNvSpPr/>
      </dsp:nvSpPr>
      <dsp:spPr>
        <a:xfrm>
          <a:off x="427488" y="1815974"/>
          <a:ext cx="1417089" cy="1676283"/>
        </a:xfrm>
        <a:prstGeom prst="downArrow">
          <a:avLst/>
        </a:prstGeom>
        <a:solidFill>
          <a:schemeClr val="accent2">
            <a:hueOff val="-11134884"/>
            <a:satOff val="20478"/>
            <a:lumOff val="-6864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8E1714-75A5-4925-BBC6-4AF334880350}">
      <dsp:nvSpPr>
        <dsp:cNvPr id="0" name=""/>
        <dsp:cNvSpPr/>
      </dsp:nvSpPr>
      <dsp:spPr>
        <a:xfrm>
          <a:off x="1887091" y="1815974"/>
          <a:ext cx="2404758" cy="16762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0" rIns="192024" bIns="192024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R" sz="2700" b="1" kern="1200" dirty="0" smtClean="0">
              <a:solidFill>
                <a:schemeClr val="accent1">
                  <a:lumMod val="50000"/>
                </a:schemeClr>
              </a:solidFill>
            </a:rPr>
            <a:t>Elástica.</a:t>
          </a:r>
          <a:endParaRPr lang="es-CR" sz="2700" b="1" kern="1200" dirty="0">
            <a:solidFill>
              <a:schemeClr val="accent1">
                <a:lumMod val="50000"/>
              </a:schemeClr>
            </a:solidFill>
          </a:endParaRPr>
        </a:p>
      </dsp:txBody>
      <dsp:txXfrm>
        <a:off x="1887091" y="1815974"/>
        <a:ext cx="2404758" cy="167628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D36B4F-5AEE-493A-A2C7-D255F33D7ED0}">
      <dsp:nvSpPr>
        <dsp:cNvPr id="0" name=""/>
        <dsp:cNvSpPr/>
      </dsp:nvSpPr>
      <dsp:spPr>
        <a:xfrm>
          <a:off x="0" y="12675"/>
          <a:ext cx="6786562" cy="725399"/>
        </a:xfrm>
        <a:prstGeom prst="roundRect">
          <a:avLst/>
        </a:prstGeom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39999" dist="23000" dir="5400000" algn="bl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914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100" b="1" i="0" kern="1200" noProof="1" smtClean="0">
              <a:solidFill>
                <a:schemeClr val="accent5">
                  <a:lumMod val="75000"/>
                </a:schemeClr>
              </a:solidFill>
              <a:latin typeface="Cambria"/>
              <a:ea typeface="+mn-ea"/>
              <a:cs typeface="+mn-cs"/>
            </a:rPr>
            <a:t>COMBUSTIBLES.</a:t>
          </a:r>
          <a:endParaRPr lang="es-ES" sz="3100" b="1" i="0" kern="1200" noProof="1">
            <a:solidFill>
              <a:schemeClr val="accent5">
                <a:lumMod val="75000"/>
              </a:schemeClr>
            </a:solidFill>
            <a:latin typeface="Cambria"/>
            <a:ea typeface="+mn-ea"/>
            <a:cs typeface="+mn-cs"/>
          </a:endParaRPr>
        </a:p>
      </dsp:txBody>
      <dsp:txXfrm>
        <a:off x="35411" y="48086"/>
        <a:ext cx="6715740" cy="654577"/>
      </dsp:txXfrm>
    </dsp:sp>
    <dsp:sp modelId="{802F44E0-5600-49C0-9614-DDE06230BCAB}">
      <dsp:nvSpPr>
        <dsp:cNvPr id="0" name=""/>
        <dsp:cNvSpPr/>
      </dsp:nvSpPr>
      <dsp:spPr>
        <a:xfrm>
          <a:off x="0" y="738075"/>
          <a:ext cx="6786562" cy="1604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5473" tIns="39370" rIns="220472" bIns="39370" numCol="1" spcCol="1270" anchor="t" anchorCtr="0">
          <a:noAutofit/>
        </a:bodyPr>
        <a:lstStyle/>
        <a:p>
          <a:pPr marL="228600" lvl="1" indent="-228600" algn="l" defTabSz="914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ES" sz="2400" b="0" i="0" kern="1200" noProof="1" smtClean="0">
              <a:latin typeface="Cambria"/>
              <a:ea typeface="+mn-ea"/>
              <a:cs typeface="+mn-cs"/>
            </a:rPr>
            <a:t>Gasolina.</a:t>
          </a:r>
          <a:endParaRPr lang="es-ES" sz="2400" b="0" i="0" kern="1200" noProof="1">
            <a:latin typeface="Cambria"/>
            <a:ea typeface="+mn-ea"/>
            <a:cs typeface="+mn-cs"/>
          </a:endParaRPr>
        </a:p>
        <a:p>
          <a:pPr marL="228600" lvl="1" indent="-228600" algn="l" defTabSz="914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ES" sz="2400" b="0" i="0" kern="1200" noProof="1" smtClean="0">
              <a:latin typeface="Cambria"/>
              <a:ea typeface="+mn-ea"/>
              <a:cs typeface="+mn-cs"/>
            </a:rPr>
            <a:t>Alcohol.</a:t>
          </a:r>
          <a:endParaRPr lang="es-ES" sz="2400" b="0" i="0" kern="1200" noProof="1">
            <a:latin typeface="Cambria"/>
            <a:ea typeface="+mn-ea"/>
            <a:cs typeface="+mn-cs"/>
          </a:endParaRPr>
        </a:p>
        <a:p>
          <a:pPr marL="228600" lvl="1" indent="-228600" algn="l" defTabSz="914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ES" sz="2400" b="0" i="0" kern="1200" noProof="1" smtClean="0">
              <a:latin typeface="Cambria"/>
              <a:ea typeface="+mn-ea"/>
              <a:cs typeface="+mn-cs"/>
            </a:rPr>
            <a:t>Parafina (candelas). </a:t>
          </a:r>
          <a:endParaRPr lang="es-ES" sz="2400" b="0" i="0" kern="1200" noProof="1">
            <a:latin typeface="Cambria"/>
            <a:ea typeface="+mn-ea"/>
            <a:cs typeface="+mn-cs"/>
          </a:endParaRPr>
        </a:p>
        <a:p>
          <a:pPr marL="228600" lvl="1" indent="-228600" algn="l" defTabSz="914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es-ES" sz="2400" b="0" i="0" kern="1200" noProof="1">
            <a:latin typeface="Cambria"/>
            <a:ea typeface="+mn-ea"/>
            <a:cs typeface="+mn-cs"/>
          </a:endParaRPr>
        </a:p>
      </dsp:txBody>
      <dsp:txXfrm>
        <a:off x="0" y="738075"/>
        <a:ext cx="6786562" cy="1604250"/>
      </dsp:txXfrm>
    </dsp:sp>
    <dsp:sp modelId="{7A49BB88-7937-485F-959B-601F5C9ED20D}">
      <dsp:nvSpPr>
        <dsp:cNvPr id="0" name=""/>
        <dsp:cNvSpPr/>
      </dsp:nvSpPr>
      <dsp:spPr>
        <a:xfrm>
          <a:off x="0" y="2035480"/>
          <a:ext cx="6786562" cy="725399"/>
        </a:xfrm>
        <a:prstGeom prst="roundRect">
          <a:avLst/>
        </a:prstGeom>
        <a:solidFill>
          <a:schemeClr val="accent4"/>
        </a:solidFill>
        <a:ln>
          <a:noFill/>
        </a:ln>
        <a:effectLst>
          <a:outerShdw blurRad="39999" dist="23000" dir="5400000" algn="bl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914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100" b="1" i="0" kern="1200" noProof="1" smtClean="0">
              <a:solidFill>
                <a:schemeClr val="accent3"/>
              </a:solidFill>
              <a:latin typeface="Cambria"/>
              <a:ea typeface="+mn-ea"/>
              <a:cs typeface="+mn-cs"/>
            </a:rPr>
            <a:t>LAMPARAS DE GAS.</a:t>
          </a:r>
          <a:endParaRPr lang="es-ES" sz="3100" b="1" i="0" kern="1200" noProof="1">
            <a:solidFill>
              <a:schemeClr val="accent3"/>
            </a:solidFill>
            <a:latin typeface="Cambria"/>
            <a:ea typeface="+mn-ea"/>
            <a:cs typeface="+mn-cs"/>
          </a:endParaRPr>
        </a:p>
      </dsp:txBody>
      <dsp:txXfrm>
        <a:off x="35411" y="2070891"/>
        <a:ext cx="6715740" cy="654577"/>
      </dsp:txXfrm>
    </dsp:sp>
    <dsp:sp modelId="{17D08123-0351-4A0B-A02F-825F3E29B603}">
      <dsp:nvSpPr>
        <dsp:cNvPr id="0" name=""/>
        <dsp:cNvSpPr/>
      </dsp:nvSpPr>
      <dsp:spPr>
        <a:xfrm>
          <a:off x="0" y="2755556"/>
          <a:ext cx="6786562" cy="8021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5473" tIns="39370" rIns="220472" bIns="39370" numCol="1" spcCol="1270" anchor="t" anchorCtr="0">
          <a:noAutofit/>
        </a:bodyPr>
        <a:lstStyle/>
        <a:p>
          <a:pPr marL="228600" lvl="1" indent="-228600" algn="l" defTabSz="914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ES" sz="2400" b="0" i="0" kern="1200" noProof="1" smtClean="0">
              <a:latin typeface="Cambria"/>
              <a:ea typeface="+mn-ea"/>
              <a:cs typeface="+mn-cs"/>
            </a:rPr>
            <a:t>Neon.</a:t>
          </a:r>
          <a:endParaRPr lang="es-ES" sz="2400" b="0" i="0" kern="1200" noProof="1">
            <a:latin typeface="Cambria"/>
            <a:ea typeface="+mn-ea"/>
            <a:cs typeface="+mn-cs"/>
          </a:endParaRPr>
        </a:p>
        <a:p>
          <a:pPr marL="228600" lvl="1" indent="-228600" algn="l" defTabSz="914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ES" sz="2400" b="0" i="0" kern="1200" noProof="1" smtClean="0">
              <a:latin typeface="Cambria"/>
              <a:ea typeface="+mn-ea"/>
              <a:cs typeface="+mn-cs"/>
            </a:rPr>
            <a:t>Hielo.</a:t>
          </a:r>
          <a:endParaRPr lang="es-ES" sz="2400" b="0" i="0" kern="1200" noProof="1">
            <a:latin typeface="Cambria"/>
            <a:ea typeface="+mn-ea"/>
            <a:cs typeface="+mn-cs"/>
          </a:endParaRPr>
        </a:p>
      </dsp:txBody>
      <dsp:txXfrm>
        <a:off x="0" y="2755556"/>
        <a:ext cx="6786562" cy="802125"/>
      </dsp:txXfrm>
    </dsp:sp>
    <dsp:sp modelId="{C97C8A5C-B9F6-4FDA-BF74-97BAB2625D71}">
      <dsp:nvSpPr>
        <dsp:cNvPr id="0" name=""/>
        <dsp:cNvSpPr/>
      </dsp:nvSpPr>
      <dsp:spPr>
        <a:xfrm>
          <a:off x="0" y="3611933"/>
          <a:ext cx="6786562" cy="725399"/>
        </a:xfrm>
        <a:prstGeom prst="roundRect">
          <a:avLst/>
        </a:prstGeom>
        <a:solidFill>
          <a:schemeClr val="accent5">
            <a:lumMod val="75000"/>
          </a:schemeClr>
        </a:solidFill>
        <a:ln>
          <a:noFill/>
        </a:ln>
        <a:effectLst>
          <a:outerShdw blurRad="39999" dist="23000" dir="5400000" algn="bl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914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100" b="0" i="0" kern="1200" noProof="1" smtClean="0">
              <a:solidFill>
                <a:srgbClr val="FF0066"/>
              </a:solidFill>
              <a:latin typeface="Cambria"/>
              <a:ea typeface="+mn-ea"/>
              <a:cs typeface="+mn-cs"/>
            </a:rPr>
            <a:t>LAMPARAS ELECTRICAS.</a:t>
          </a:r>
        </a:p>
      </dsp:txBody>
      <dsp:txXfrm>
        <a:off x="35411" y="3647344"/>
        <a:ext cx="6715740" cy="654577"/>
      </dsp:txXfrm>
    </dsp:sp>
    <dsp:sp modelId="{70F98462-E34E-4F2B-801C-AD9B11C4B7C8}">
      <dsp:nvSpPr>
        <dsp:cNvPr id="0" name=""/>
        <dsp:cNvSpPr/>
      </dsp:nvSpPr>
      <dsp:spPr>
        <a:xfrm>
          <a:off x="0" y="4404020"/>
          <a:ext cx="6786562" cy="6419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5473" tIns="39370" rIns="220472" bIns="39370" numCol="1" spcCol="1270" anchor="t" anchorCtr="0">
          <a:noAutofit/>
        </a:bodyPr>
        <a:lstStyle/>
        <a:p>
          <a:pPr marL="228600" lvl="1" indent="-228600" algn="l" defTabSz="914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ES" sz="2400" b="0" i="0" kern="1200" noProof="1" smtClean="0">
              <a:latin typeface="Cambria"/>
              <a:ea typeface="+mn-ea"/>
              <a:cs typeface="+mn-cs"/>
            </a:rPr>
            <a:t>Focos.</a:t>
          </a:r>
          <a:endParaRPr lang="es-ES" sz="2400" b="0" i="0" kern="1200" noProof="1">
            <a:latin typeface="Cambria"/>
            <a:ea typeface="+mn-ea"/>
            <a:cs typeface="+mn-cs"/>
          </a:endParaRPr>
        </a:p>
      </dsp:txBody>
      <dsp:txXfrm>
        <a:off x="0" y="4404020"/>
        <a:ext cx="6786562" cy="64193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7DBDE2-32E7-4CC2-820B-52DDB1216402}">
      <dsp:nvSpPr>
        <dsp:cNvPr id="0" name=""/>
        <dsp:cNvSpPr/>
      </dsp:nvSpPr>
      <dsp:spPr>
        <a:xfrm rot="5400000">
          <a:off x="1558048" y="1295412"/>
          <a:ext cx="1042055" cy="1186343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688C8BF-4297-4ED7-ADAE-0A0A91318724}">
      <dsp:nvSpPr>
        <dsp:cNvPr id="0" name=""/>
        <dsp:cNvSpPr/>
      </dsp:nvSpPr>
      <dsp:spPr>
        <a:xfrm>
          <a:off x="607709" y="46999"/>
          <a:ext cx="2367987" cy="1227888"/>
        </a:xfrm>
        <a:prstGeom prst="roundRect">
          <a:avLst>
            <a:gd name="adj" fmla="val 166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R" sz="2000" b="1" i="0" kern="1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CONDUCCIÓN</a:t>
          </a:r>
          <a:r>
            <a:rPr lang="es-CR" sz="1600" b="1" i="0" kern="1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.</a:t>
          </a:r>
          <a:endParaRPr lang="es-CR" sz="1600" kern="1200" dirty="0">
            <a:solidFill>
              <a:srgbClr val="FF0000"/>
            </a:solidFill>
            <a:latin typeface="Arial" pitchFamily="34" charset="0"/>
            <a:cs typeface="Arial" pitchFamily="34" charset="0"/>
          </a:endParaRPr>
        </a:p>
      </dsp:txBody>
      <dsp:txXfrm>
        <a:off x="667660" y="106950"/>
        <a:ext cx="2248085" cy="1107986"/>
      </dsp:txXfrm>
    </dsp:sp>
    <dsp:sp modelId="{F3C231CB-A5BA-41F4-ADF3-26C788CB00D6}">
      <dsp:nvSpPr>
        <dsp:cNvPr id="0" name=""/>
        <dsp:cNvSpPr/>
      </dsp:nvSpPr>
      <dsp:spPr>
        <a:xfrm>
          <a:off x="6043546" y="72012"/>
          <a:ext cx="4541581" cy="9924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AE4A758-3B7B-4A82-940A-DE5EA11CD13D}">
      <dsp:nvSpPr>
        <dsp:cNvPr id="0" name=""/>
        <dsp:cNvSpPr/>
      </dsp:nvSpPr>
      <dsp:spPr>
        <a:xfrm rot="5400000">
          <a:off x="4758051" y="2711166"/>
          <a:ext cx="1042055" cy="1186343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3"/>
        </a:solidFill>
        <a:ln w="28575" cap="flat" cmpd="sng" algn="ctr">
          <a:solidFill>
            <a:schemeClr val="accent3">
              <a:shade val="50000"/>
            </a:schemeClr>
          </a:solidFill>
          <a:miter lim="800000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</dsp:sp>
    <dsp:sp modelId="{F0032434-AEEA-42F5-9565-5387F89C5220}">
      <dsp:nvSpPr>
        <dsp:cNvPr id="0" name=""/>
        <dsp:cNvSpPr/>
      </dsp:nvSpPr>
      <dsp:spPr>
        <a:xfrm>
          <a:off x="3718144" y="1487165"/>
          <a:ext cx="2212003" cy="1227888"/>
        </a:xfrm>
        <a:prstGeom prst="roundRect">
          <a:avLst>
            <a:gd name="adj" fmla="val 16670"/>
          </a:avLst>
        </a:prstGeom>
        <a:solidFill>
          <a:srgbClr val="92D050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R" sz="2000" b="1" kern="1200" dirty="0" smtClean="0">
              <a:solidFill>
                <a:srgbClr val="FF0000"/>
              </a:solidFill>
            </a:rPr>
            <a:t>CONVECCION.</a:t>
          </a:r>
          <a:endParaRPr lang="es-CR" sz="2000" b="1" kern="1200" dirty="0">
            <a:solidFill>
              <a:srgbClr val="FF0000"/>
            </a:solidFill>
          </a:endParaRPr>
        </a:p>
      </dsp:txBody>
      <dsp:txXfrm>
        <a:off x="3778095" y="1547116"/>
        <a:ext cx="2092101" cy="1107986"/>
      </dsp:txXfrm>
    </dsp:sp>
    <dsp:sp modelId="{6132896C-5522-4549-B638-473205C4D47E}">
      <dsp:nvSpPr>
        <dsp:cNvPr id="0" name=""/>
        <dsp:cNvSpPr/>
      </dsp:nvSpPr>
      <dsp:spPr>
        <a:xfrm>
          <a:off x="6388355" y="1512172"/>
          <a:ext cx="4196772" cy="9924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C5EDF51-763C-454F-BA9E-B609CED92B3B}">
      <dsp:nvSpPr>
        <dsp:cNvPr id="0" name=""/>
        <dsp:cNvSpPr/>
      </dsp:nvSpPr>
      <dsp:spPr>
        <a:xfrm>
          <a:off x="6454459" y="2783312"/>
          <a:ext cx="1754207" cy="1227888"/>
        </a:xfrm>
        <a:prstGeom prst="roundRect">
          <a:avLst>
            <a:gd name="adj" fmla="val 166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R" sz="2100" b="1" kern="1200" dirty="0" smtClean="0">
              <a:solidFill>
                <a:srgbClr val="FF0000"/>
              </a:solidFill>
            </a:rPr>
            <a:t>RADIACION.</a:t>
          </a:r>
          <a:endParaRPr lang="es-CR" sz="2100" b="1" kern="1200" dirty="0">
            <a:solidFill>
              <a:srgbClr val="FF0000"/>
            </a:solidFill>
          </a:endParaRPr>
        </a:p>
      </dsp:txBody>
      <dsp:txXfrm>
        <a:off x="6514410" y="2843263"/>
        <a:ext cx="1634305" cy="11079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arrow4">
  <dgm:title val=""/>
  <dgm:desc val=""/>
  <dgm:catLst>
    <dgm:cat type="relationship" pri="8000"/>
    <dgm:cat type="process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b" for="ch" forName="upArrowText" refType="h" fact="0.48"/>
              <dgm:constr type="l" for="ch" forName="upArrowText" refType="w" refFor="ch" refForName="upArrow" fact="1.03"/>
            </dgm:constrLst>
          </dgm:if>
          <dgm:else name="Name4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b" for="ch" forName="upArrowText" refType="h" fact="0.48"/>
              <dgm:constr type="l" for="ch" forName="upArrowText" refType="w" refFor="ch" refForName="upArrow" fact="1.03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refFor="ch" refForName="downArrow" fact="0.3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 refType="w" refFor="ch" refForName="downArrow" fact="1.33"/>
            </dgm:constrLst>
          </dgm:else>
        </dgm:choose>
      </dgm:if>
      <dgm:else name="Name5">
        <dgm:choose name="Name6">
          <dgm:if name="Name7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t" for="ch" forName="upArrowText"/>
              <dgm:constr type="l" for="ch" forName="upArrowText" refType="w" fact="0.1"/>
            </dgm:constrLst>
          </dgm:if>
          <dgm:else name="Name8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t" for="ch" forName="upArrowText"/>
              <dgm:constr type="l" for="ch" forName="upArrowText" refType="w" fact="0.1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fact="0.57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/>
            </dgm:constrLst>
          </dgm:else>
        </dgm:choose>
      </dgm:else>
    </dgm:choose>
    <dgm:ruleLst/>
    <dgm:forEach name="Name9" axis="ch" ptType="node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chMax val="0"/>
          <dgm:bulletEnabled val="1"/>
        </dgm:varLst>
        <dgm:choose name="Name10">
          <dgm:if name="Name1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2">
            <dgm:choose name="Name13">
              <dgm:if name="Name14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15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  <dgm:forEach name="Name16" axis="ch" ptType="node" st="2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chMax val="0"/>
          <dgm:bulletEnabled val="1"/>
        </dgm:varLst>
        <dgm:choose name="Name17">
          <dgm:if name="Name18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9">
            <dgm:choose name="Name20">
              <dgm:if name="Name21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22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CA0844-C266-46EC-A036-E1634F64C44A}" type="datetimeFigureOut">
              <a:rPr/>
              <a:t>12/2/2011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B088AA-226D-4237-A99F-5C4B97F43BA8}" type="slidenum">
              <a:rPr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631361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C08BCD-7B2F-4BCE-87AF-5D67EFFE4D17}" type="datetimeFigureOut">
              <a:rPr/>
              <a:t>12/2/2011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A1353-EEA5-436B-AB14-1D84B195E669}" type="slidenum">
              <a:rPr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206754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" y="0"/>
            <a:ext cx="12188823" cy="6172200"/>
          </a:xfrm>
          <a:prstGeom prst="rect">
            <a:avLst/>
          </a:prstGeom>
          <a:solidFill>
            <a:schemeClr val="accent1">
              <a:alpha val="50196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8" name="Round Single Corner Rectangle 7"/>
          <p:cNvSpPr/>
          <p:nvPr/>
        </p:nvSpPr>
        <p:spPr bwMode="ltGray">
          <a:xfrm rot="10800000" flipH="1" flipV="1">
            <a:off x="6926759" y="228598"/>
            <a:ext cx="5035054" cy="5715002"/>
          </a:xfrm>
          <a:prstGeom prst="round1Rect">
            <a:avLst>
              <a:gd name="adj" fmla="val 5897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0" y="3"/>
            <a:ext cx="6926756" cy="6172197"/>
          </a:xfrm>
          <a:prstGeom prst="rect">
            <a:avLst/>
          </a:prstGeom>
          <a:solidFill>
            <a:schemeClr val="accent1">
              <a:lumMod val="75000"/>
              <a:alpha val="32157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0" y="6172200"/>
            <a:ext cx="12188952" cy="685800"/>
          </a:xfrm>
          <a:prstGeom prst="rect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8013" y="1703718"/>
            <a:ext cx="5791200" cy="3733800"/>
          </a:xfrm>
        </p:spPr>
        <p:txBody>
          <a:bodyPr>
            <a:normAutofit/>
          </a:bodyPr>
          <a:lstStyle>
            <a:lvl1pPr>
              <a:lnSpc>
                <a:spcPct val="80000"/>
              </a:lnSpc>
              <a:defRPr sz="6000">
                <a:solidFill>
                  <a:schemeClr val="bg1"/>
                </a:solidFill>
                <a:effectLst>
                  <a:outerShdw blurRad="88900" algn="ctr" rotWithShape="0">
                    <a:prstClr val="black">
                      <a:alpha val="35000"/>
                    </a:prstClr>
                  </a:outerShdw>
                </a:effectLst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85014" y="3429000"/>
            <a:ext cx="4572000" cy="1905000"/>
          </a:xfrm>
        </p:spPr>
        <p:txBody>
          <a:bodyPr anchor="b"/>
          <a:lstStyle>
            <a:lvl1pPr marL="0" indent="0" algn="l"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/>
              <a:pPr/>
              <a:t>12/2/2011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‹Nº›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0" y="0"/>
            <a:ext cx="12188952" cy="6172200"/>
          </a:xfrm>
          <a:prstGeom prst="rect">
            <a:avLst/>
          </a:prstGeom>
          <a:solidFill>
            <a:schemeClr val="accent1">
              <a:alpha val="50196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18" name="Rectangle 17"/>
          <p:cNvSpPr/>
          <p:nvPr/>
        </p:nvSpPr>
        <p:spPr>
          <a:xfrm>
            <a:off x="7466013" y="3"/>
            <a:ext cx="4722812" cy="6172197"/>
          </a:xfrm>
          <a:prstGeom prst="rect">
            <a:avLst/>
          </a:prstGeom>
          <a:solidFill>
            <a:schemeClr val="accent1">
              <a:lumMod val="75000"/>
              <a:alpha val="32157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83151" y="234351"/>
            <a:ext cx="3773863" cy="464245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sz="4400">
                <a:solidFill>
                  <a:schemeClr val="bg1"/>
                </a:solidFill>
                <a:effectLst>
                  <a:outerShdw blurRad="88900" algn="ctr" rotWithShape="0">
                    <a:prstClr val="black">
                      <a:alpha val="35000"/>
                    </a:prstClr>
                  </a:outerShdw>
                </a:effectLst>
              </a:defRPr>
            </a:lvl1pPr>
          </a:lstStyle>
          <a:p>
            <a:pPr lvl="0">
              <a:lnSpc>
                <a:spcPct val="80000"/>
              </a:lnSpc>
            </a:pPr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2936" y="5029200"/>
            <a:ext cx="3782586" cy="9144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0" name="Rectangle 19"/>
          <p:cNvSpPr/>
          <p:nvPr/>
        </p:nvSpPr>
        <p:spPr>
          <a:xfrm>
            <a:off x="0" y="6172200"/>
            <a:ext cx="12188952" cy="685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F4917-CE56-4645-8050-1555FA0B180B}" type="datetimeFigureOut">
              <a:rPr/>
              <a:pPr/>
              <a:t>12/2/2011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24DA2-3CE4-45BB-9F6F-628A0CFBDBF9}" type="slidenum">
              <a:rPr/>
              <a:pPr/>
              <a:t>‹Nº›</a:t>
            </a:fld>
            <a:endParaRPr/>
          </a:p>
        </p:txBody>
      </p:sp>
      <p:sp>
        <p:nvSpPr>
          <p:cNvPr id="21" name="Round Single Corner Rectangle 20"/>
          <p:cNvSpPr/>
          <p:nvPr/>
        </p:nvSpPr>
        <p:spPr bwMode="ltGray">
          <a:xfrm rot="10800000" flipV="1">
            <a:off x="227013" y="234351"/>
            <a:ext cx="7238999" cy="5709249"/>
          </a:xfrm>
          <a:prstGeom prst="round1Rect">
            <a:avLst>
              <a:gd name="adj" fmla="val 5812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457198" y="465283"/>
            <a:ext cx="6780215" cy="5249717"/>
          </a:xfrm>
          <a:prstGeom prst="round1Rect">
            <a:avLst>
              <a:gd name="adj" fmla="val 4287"/>
            </a:avLst>
          </a:prstGeom>
          <a:solidFill>
            <a:schemeClr val="bg2"/>
          </a:solidFill>
        </p:spPr>
        <p:txBody>
          <a:bodyPr tIns="9144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521585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 marL="1371600">
              <a:defRPr/>
            </a:lvl6pPr>
            <a:lvl7pPr marL="1600200">
              <a:defRPr/>
            </a:lvl7pPr>
            <a:lvl8pPr marL="1828800">
              <a:defRPr baseline="0"/>
            </a:lvl8pPr>
            <a:lvl9pPr marL="2057400">
              <a:defRPr baseline="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/>
              <a:pPr/>
              <a:t>12/2/2011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‹Nº›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3813" y="582613"/>
            <a:ext cx="8183562" cy="5589587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/>
              <a:pPr/>
              <a:t>12/2/2011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‹Nº›</a:t>
            </a:fld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05974" y="582613"/>
            <a:ext cx="1951037" cy="5589587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/>
              <a:pPr/>
              <a:t>12/2/2011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‹Nº›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12188952" cy="6172200"/>
          </a:xfrm>
          <a:prstGeom prst="rect">
            <a:avLst/>
          </a:prstGeom>
          <a:solidFill>
            <a:schemeClr val="accent1">
              <a:alpha val="50196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0" y="3"/>
            <a:ext cx="5180012" cy="6172197"/>
          </a:xfrm>
          <a:prstGeom prst="rect">
            <a:avLst/>
          </a:prstGeom>
          <a:solidFill>
            <a:schemeClr val="accent1">
              <a:lumMod val="75000"/>
              <a:alpha val="32157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13" name="Rectangle 12"/>
          <p:cNvSpPr/>
          <p:nvPr/>
        </p:nvSpPr>
        <p:spPr>
          <a:xfrm>
            <a:off x="0" y="6172200"/>
            <a:ext cx="12188952" cy="685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8013" y="914400"/>
            <a:ext cx="4190999" cy="3886200"/>
          </a:xfrm>
        </p:spPr>
        <p:txBody>
          <a:bodyPr>
            <a:normAutofit/>
          </a:bodyPr>
          <a:lstStyle>
            <a:lvl1pPr>
              <a:lnSpc>
                <a:spcPct val="80000"/>
              </a:lnSpc>
              <a:defRPr sz="6000">
                <a:solidFill>
                  <a:schemeClr val="bg1"/>
                </a:solidFill>
                <a:effectLst>
                  <a:outerShdw blurRad="88900" algn="ctr" rotWithShape="0">
                    <a:prstClr val="black">
                      <a:alpha val="35000"/>
                    </a:prstClr>
                  </a:outerShdw>
                </a:effectLst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97799" y="4953000"/>
            <a:ext cx="4201213" cy="990599"/>
          </a:xfrm>
        </p:spPr>
        <p:txBody>
          <a:bodyPr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/>
              <a:pPr/>
              <a:t>12/2/2011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‹Nº›</a:t>
            </a:fld>
            <a:endParaRPr/>
          </a:p>
        </p:txBody>
      </p:sp>
      <p:sp>
        <p:nvSpPr>
          <p:cNvPr id="14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5180013" y="228600"/>
            <a:ext cx="6781800" cy="5715000"/>
          </a:xfrm>
          <a:prstGeom prst="round1Rect">
            <a:avLst>
              <a:gd name="adj" fmla="val 5636"/>
            </a:avLst>
          </a:prstGeom>
          <a:solidFill>
            <a:schemeClr val="bg2"/>
          </a:solidFill>
        </p:spPr>
        <p:txBody>
          <a:bodyPr tIns="914400"/>
          <a:lstStyle>
            <a:lvl1pPr marL="0" indent="0" algn="ctr">
              <a:buNone/>
              <a:defRPr/>
            </a:lvl1pPr>
          </a:lstStyle>
          <a:p>
            <a:r>
              <a:rPr lang="es-ES" smtClean="0"/>
              <a:t>Haga clic en el icono para agregar una imagen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187130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876"/>
            <a:ext cx="12188952" cy="6477000"/>
          </a:xfrm>
          <a:prstGeom prst="rect">
            <a:avLst/>
          </a:prstGeom>
          <a:solidFill>
            <a:schemeClr val="accent1">
              <a:alpha val="50196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7451144" y="0"/>
            <a:ext cx="4737681" cy="6477000"/>
          </a:xfrm>
          <a:prstGeom prst="rect">
            <a:avLst/>
          </a:prstGeom>
          <a:solidFill>
            <a:schemeClr val="accent1">
              <a:lumMod val="75000"/>
              <a:alpha val="32157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10" name="Round Single Corner Rectangle 9"/>
          <p:cNvSpPr/>
          <p:nvPr/>
        </p:nvSpPr>
        <p:spPr bwMode="ltGray">
          <a:xfrm rot="10800000" flipV="1">
            <a:off x="219973" y="234351"/>
            <a:ext cx="7237410" cy="6014049"/>
          </a:xfrm>
          <a:prstGeom prst="round1Rect">
            <a:avLst>
              <a:gd name="adj" fmla="val 5812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0" y="6477000"/>
            <a:ext cx="12188952" cy="381000"/>
          </a:xfrm>
          <a:prstGeom prst="rect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3" y="685800"/>
            <a:ext cx="5638801" cy="4191000"/>
          </a:xfrm>
        </p:spPr>
        <p:txBody>
          <a:bodyPr anchor="b">
            <a:noAutofit/>
          </a:bodyPr>
          <a:lstStyle>
            <a:lvl1pPr algn="l">
              <a:defRPr sz="5400" b="0" cap="none" baseline="0"/>
            </a:lvl1pPr>
          </a:lstStyle>
          <a:p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3813" y="5029200"/>
            <a:ext cx="5638800" cy="914400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/>
              <a:pPr/>
              <a:t>12/2/2011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‹Nº›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3813" y="1981200"/>
            <a:ext cx="4648201" cy="4191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371600">
              <a:defRPr sz="1600"/>
            </a:lvl6pPr>
            <a:lvl7pPr marL="1600200">
              <a:defRPr sz="1600"/>
            </a:lvl7pPr>
            <a:lvl8pPr marL="1828800">
              <a:defRPr sz="1600"/>
            </a:lvl8pPr>
            <a:lvl9pPr marL="2057400"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46811" y="1981200"/>
            <a:ext cx="4648203" cy="4191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 marL="1143000">
              <a:defRPr sz="1600"/>
            </a:lvl5pPr>
            <a:lvl6pPr marL="1371600">
              <a:defRPr sz="1600"/>
            </a:lvl6pPr>
            <a:lvl7pPr marL="1600200">
              <a:defRPr sz="1600"/>
            </a:lvl7pPr>
            <a:lvl8pPr marL="1828800">
              <a:defRPr sz="1600"/>
            </a:lvl8pPr>
            <a:lvl9pPr marL="2057400"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/>
              <a:pPr/>
              <a:t>12/2/2011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‹Nº›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3813" y="1981200"/>
            <a:ext cx="4645152" cy="76200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3813" y="2819400"/>
            <a:ext cx="4645152" cy="3352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371600">
              <a:defRPr sz="1600"/>
            </a:lvl6pPr>
            <a:lvl7pPr marL="1600200">
              <a:defRPr sz="1600"/>
            </a:lvl7pPr>
            <a:lvl8pPr marL="1828800">
              <a:defRPr sz="1600" baseline="0"/>
            </a:lvl8pPr>
            <a:lvl9pPr marL="2057400">
              <a:defRPr sz="1600" baseline="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49862" y="1981200"/>
            <a:ext cx="4645152" cy="76200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49862" y="2819400"/>
            <a:ext cx="4645152" cy="3352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 marL="1143000">
              <a:defRPr sz="1600"/>
            </a:lvl5pPr>
            <a:lvl6pPr marL="1371600">
              <a:defRPr sz="1600"/>
            </a:lvl6pPr>
            <a:lvl7pPr marL="1600200">
              <a:defRPr sz="1600"/>
            </a:lvl7pPr>
            <a:lvl8pPr marL="1828800">
              <a:defRPr sz="1600"/>
            </a:lvl8pPr>
            <a:lvl9pPr marL="2057400"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/>
              <a:pPr/>
              <a:t>12/2/2011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‹Nº›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/>
              <a:pPr/>
              <a:t>12/2/2011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‹Nº›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/>
              <a:pPr/>
              <a:t>12/2/2011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‹Nº›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6172200"/>
            <a:ext cx="12188952" cy="685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2" y="0"/>
            <a:ext cx="12188952" cy="6172200"/>
          </a:xfrm>
          <a:prstGeom prst="rect">
            <a:avLst/>
          </a:prstGeom>
          <a:solidFill>
            <a:schemeClr val="accent1">
              <a:alpha val="50196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10" name="Round Single Corner Rectangle 9"/>
          <p:cNvSpPr/>
          <p:nvPr/>
        </p:nvSpPr>
        <p:spPr bwMode="ltGray">
          <a:xfrm rot="10800000" flipH="1" flipV="1">
            <a:off x="4722814" y="234351"/>
            <a:ext cx="7237538" cy="5709249"/>
          </a:xfrm>
          <a:prstGeom prst="round1Rect">
            <a:avLst>
              <a:gd name="adj" fmla="val 5812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0" y="1"/>
            <a:ext cx="4722811" cy="6172200"/>
          </a:xfrm>
          <a:prstGeom prst="rect">
            <a:avLst/>
          </a:prstGeom>
          <a:solidFill>
            <a:schemeClr val="accent1">
              <a:lumMod val="75000"/>
              <a:alpha val="32157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2197" y="234351"/>
            <a:ext cx="3773863" cy="4642450"/>
          </a:xfrm>
        </p:spPr>
        <p:txBody>
          <a:bodyPr anchor="b">
            <a:normAutofit/>
          </a:bodyPr>
          <a:lstStyle>
            <a:lvl1pPr algn="l">
              <a:defRPr sz="4400" b="0">
                <a:solidFill>
                  <a:schemeClr val="bg1"/>
                </a:solidFill>
                <a:effectLst>
                  <a:outerShdw blurRad="88900" algn="ctr" rotWithShape="0">
                    <a:prstClr val="black">
                      <a:alpha val="35000"/>
                    </a:prstClr>
                  </a:outerShdw>
                </a:effectLst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983" y="5029199"/>
            <a:ext cx="3782586" cy="9144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/>
              <a:pPr/>
              <a:t>12/2/2011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‹Nº›</a:t>
            </a:fld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45139" y="465285"/>
            <a:ext cx="6786614" cy="5249716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6477000"/>
            <a:ext cx="11960352" cy="381000"/>
          </a:xfrm>
          <a:prstGeom prst="rect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11960352" y="6477000"/>
            <a:ext cx="228473" cy="38100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7" name="Rectangle 6"/>
          <p:cNvSpPr/>
          <p:nvPr/>
        </p:nvSpPr>
        <p:spPr>
          <a:xfrm>
            <a:off x="1" y="0"/>
            <a:ext cx="12188825" cy="6477000"/>
          </a:xfrm>
          <a:prstGeom prst="rect">
            <a:avLst/>
          </a:prstGeom>
          <a:solidFill>
            <a:schemeClr val="accent1">
              <a:alpha val="50196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10" name="Round Single Corner Rectangle 9"/>
          <p:cNvSpPr/>
          <p:nvPr/>
        </p:nvSpPr>
        <p:spPr>
          <a:xfrm>
            <a:off x="0" y="228600"/>
            <a:ext cx="11961877" cy="6248400"/>
          </a:xfrm>
          <a:prstGeom prst="round1Rect">
            <a:avLst>
              <a:gd name="adj" fmla="val 4584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3813" y="563562"/>
            <a:ext cx="9601200" cy="11890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3813" y="1981200"/>
            <a:ext cx="9601202" cy="4191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13811" y="6248400"/>
            <a:ext cx="1091459" cy="152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8E36636D-D922-432D-A958-524484B5923D}" type="datetimeFigureOut">
              <a:rPr/>
              <a:pPr/>
              <a:t>12/2/2011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3813" y="6248400"/>
            <a:ext cx="7467598" cy="152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33011" y="6248400"/>
            <a:ext cx="762003" cy="152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DF28FB93-0A08-4E7D-8E63-9EFA29F1E093}" type="slidenum">
              <a:rPr/>
              <a:pPr/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3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33" r:id="rId10"/>
    <p:sldLayoutId id="2147483730" r:id="rId11"/>
    <p:sldLayoutId id="2147483731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SzPct val="9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90000"/>
        </a:lnSpc>
        <a:spcBef>
          <a:spcPts val="600"/>
        </a:spcBef>
        <a:buSzPct val="9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90000"/>
        </a:lnSpc>
        <a:spcBef>
          <a:spcPts val="600"/>
        </a:spcBef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90000"/>
        </a:lnSpc>
        <a:spcBef>
          <a:spcPts val="600"/>
        </a:spcBef>
        <a:buSzPct val="9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90000"/>
        </a:lnSpc>
        <a:spcBef>
          <a:spcPts val="600"/>
        </a:spcBef>
        <a:buSzPct val="9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228600" algn="l" defTabSz="914400" rtl="0" eaLnBrk="1" latinLnBrk="0" hangingPunct="1">
        <a:lnSpc>
          <a:spcPct val="90000"/>
        </a:lnSpc>
        <a:spcBef>
          <a:spcPts val="600"/>
        </a:spcBef>
        <a:buSzPct val="9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228600" algn="l" defTabSz="914400" rtl="0" eaLnBrk="1" latinLnBrk="0" hangingPunct="1">
        <a:lnSpc>
          <a:spcPct val="90000"/>
        </a:lnSpc>
        <a:spcBef>
          <a:spcPts val="600"/>
        </a:spcBef>
        <a:buSzPct val="9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228600" algn="l" defTabSz="914400" rtl="0" eaLnBrk="1" latinLnBrk="0" hangingPunct="1">
        <a:lnSpc>
          <a:spcPct val="90000"/>
        </a:lnSpc>
        <a:spcBef>
          <a:spcPts val="600"/>
        </a:spcBef>
        <a:buSzPct val="9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lnSpc>
          <a:spcPct val="90000"/>
        </a:lnSpc>
        <a:spcBef>
          <a:spcPts val="600"/>
        </a:spcBef>
        <a:buSzPct val="9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13" Type="http://schemas.openxmlformats.org/officeDocument/2006/relationships/image" Target="../media/image29.jpg"/><Relationship Id="rId3" Type="http://schemas.openxmlformats.org/officeDocument/2006/relationships/diagramLayout" Target="../diagrams/layout5.xml"/><Relationship Id="rId7" Type="http://schemas.openxmlformats.org/officeDocument/2006/relationships/image" Target="../media/image23.jpg"/><Relationship Id="rId12" Type="http://schemas.openxmlformats.org/officeDocument/2006/relationships/image" Target="../media/image28.jp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5.xml"/><Relationship Id="rId11" Type="http://schemas.openxmlformats.org/officeDocument/2006/relationships/image" Target="../media/image27.jpg"/><Relationship Id="rId5" Type="http://schemas.openxmlformats.org/officeDocument/2006/relationships/diagramColors" Target="../diagrams/colors5.xml"/><Relationship Id="rId10" Type="http://schemas.openxmlformats.org/officeDocument/2006/relationships/image" Target="../media/image26.jpg"/><Relationship Id="rId4" Type="http://schemas.openxmlformats.org/officeDocument/2006/relationships/diagramQuickStyle" Target="../diagrams/quickStyle5.xml"/><Relationship Id="rId9" Type="http://schemas.openxmlformats.org/officeDocument/2006/relationships/image" Target="../media/image25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g"/><Relationship Id="rId3" Type="http://schemas.openxmlformats.org/officeDocument/2006/relationships/diagramLayout" Target="../diagrams/layout6.xml"/><Relationship Id="rId7" Type="http://schemas.openxmlformats.org/officeDocument/2006/relationships/image" Target="../media/image30.jp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3" Type="http://schemas.openxmlformats.org/officeDocument/2006/relationships/diagramLayout" Target="../diagrams/layout2.xml"/><Relationship Id="rId7" Type="http://schemas.openxmlformats.org/officeDocument/2006/relationships/image" Target="../media/image12.gif"/><Relationship Id="rId12" Type="http://schemas.microsoft.com/office/2007/relationships/diagramDrawing" Target="../diagrams/drawing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11" Type="http://schemas.openxmlformats.org/officeDocument/2006/relationships/diagramColors" Target="../diagrams/colors3.xml"/><Relationship Id="rId5" Type="http://schemas.openxmlformats.org/officeDocument/2006/relationships/diagramColors" Target="../diagrams/colors2.xml"/><Relationship Id="rId10" Type="http://schemas.openxmlformats.org/officeDocument/2006/relationships/diagramQuickStyle" Target="../diagrams/quickStyle3.xml"/><Relationship Id="rId4" Type="http://schemas.openxmlformats.org/officeDocument/2006/relationships/diagramQuickStyle" Target="../diagrams/quickStyle2.xml"/><Relationship Id="rId9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microsoft.com/office/2007/relationships/hdphoto" Target="../media/hdphoto1.wdp"/><Relationship Id="rId7" Type="http://schemas.openxmlformats.org/officeDocument/2006/relationships/diagramData" Target="../diagrams/data4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g"/><Relationship Id="rId11" Type="http://schemas.microsoft.com/office/2007/relationships/diagramDrawing" Target="../diagrams/drawing4.xml"/><Relationship Id="rId5" Type="http://schemas.microsoft.com/office/2007/relationships/hdphoto" Target="../media/hdphoto2.wdp"/><Relationship Id="rId10" Type="http://schemas.openxmlformats.org/officeDocument/2006/relationships/diagramColors" Target="../diagrams/colors4.xml"/><Relationship Id="rId4" Type="http://schemas.openxmlformats.org/officeDocument/2006/relationships/image" Target="../media/image17.jpeg"/><Relationship Id="rId9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08013" y="914400"/>
            <a:ext cx="4190999" cy="2586608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</a:pPr>
            <a:r>
              <a:rPr lang="es-ES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Energía y </a:t>
            </a:r>
            <a:r>
              <a:rPr lang="es-ES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Materia.</a:t>
            </a:r>
            <a:r>
              <a:rPr lang="es-ES" b="1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es-ES" b="1" dirty="0">
                <a:solidFill>
                  <a:schemeClr val="accent5">
                    <a:lumMod val="50000"/>
                  </a:schemeClr>
                </a:solidFill>
              </a:rPr>
            </a:br>
            <a:endParaRPr lang="es-ES" sz="6000" b="0" i="0" noProof="1">
              <a:solidFill>
                <a:schemeClr val="bg1"/>
              </a:solidFill>
              <a:effectLst>
                <a:outerShdw blurRad="88900" algn="ctr">
                  <a:prstClr val="black">
                    <a:alpha val="35000"/>
                  </a:prstClr>
                </a:outerShdw>
              </a:effectLst>
              <a:latin typeface="Cambria"/>
              <a:ea typeface="+mj-ea"/>
              <a:cs typeface="+mj-cs"/>
            </a:endParaRPr>
          </a:p>
        </p:txBody>
      </p:sp>
      <p:pic>
        <p:nvPicPr>
          <p:cNvPr id="6" name="5 Marcador de posición de imagen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64" r="24664"/>
          <a:stretch>
            <a:fillRect/>
          </a:stretch>
        </p:blipFill>
        <p:spPr>
          <a:xfrm>
            <a:off x="5374332" y="404664"/>
            <a:ext cx="6408712" cy="5400600"/>
          </a:xfrm>
        </p:spPr>
      </p:pic>
    </p:spTree>
    <p:extLst>
      <p:ext uri="{BB962C8B-B14F-4D97-AF65-F5344CB8AC3E}">
        <p14:creationId xmlns:p14="http://schemas.microsoft.com/office/powerpoint/2010/main" val="4080830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116632"/>
            <a:ext cx="9601200" cy="1189038"/>
          </a:xfrm>
        </p:spPr>
        <p:txBody>
          <a:bodyPr>
            <a:noAutofit/>
          </a:bodyPr>
          <a:lstStyle/>
          <a:p>
            <a:pPr lvl="0"/>
            <a:r>
              <a:rPr lang="es-ES" sz="3600" b="1" dirty="0" smtClean="0">
                <a:solidFill>
                  <a:schemeClr val="accent1">
                    <a:lumMod val="75000"/>
                  </a:schemeClr>
                </a:solidFill>
              </a:rPr>
              <a:t>6. Reconocer </a:t>
            </a:r>
            <a:r>
              <a:rPr lang="es-ES" sz="3600" b="1" dirty="0">
                <a:solidFill>
                  <a:schemeClr val="accent1">
                    <a:lumMod val="75000"/>
                  </a:schemeClr>
                </a:solidFill>
              </a:rPr>
              <a:t>que la energía  Potencial se </a:t>
            </a:r>
            <a:r>
              <a:rPr lang="es-ES" sz="3600" b="1" dirty="0" smtClean="0">
                <a:solidFill>
                  <a:schemeClr val="accent1">
                    <a:lumMod val="75000"/>
                  </a:schemeClr>
                </a:solidFill>
              </a:rPr>
              <a:t>Transforma </a:t>
            </a:r>
            <a:r>
              <a:rPr lang="es-ES" sz="3600" b="1" dirty="0">
                <a:solidFill>
                  <a:schemeClr val="accent1">
                    <a:lumMod val="75000"/>
                  </a:schemeClr>
                </a:solidFill>
              </a:rPr>
              <a:t>en </a:t>
            </a:r>
            <a:r>
              <a:rPr lang="es-ES" sz="3600" b="1" dirty="0" smtClean="0">
                <a:solidFill>
                  <a:schemeClr val="accent1">
                    <a:lumMod val="75000"/>
                  </a:schemeClr>
                </a:solidFill>
              </a:rPr>
              <a:t>energía cinética y viceversa</a:t>
            </a:r>
            <a:r>
              <a:rPr lang="es-ES" sz="3600" b="1" dirty="0">
                <a:solidFill>
                  <a:schemeClr val="accent1">
                    <a:lumMod val="75000"/>
                  </a:schemeClr>
                </a:solidFill>
              </a:rPr>
              <a:t>.</a:t>
            </a:r>
            <a:endParaRPr lang="en-US" sz="3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5 Marcador de texto"/>
          <p:cNvSpPr>
            <a:spLocks noGrp="1"/>
          </p:cNvSpPr>
          <p:nvPr>
            <p:ph type="body" idx="1"/>
          </p:nvPr>
        </p:nvSpPr>
        <p:spPr>
          <a:xfrm>
            <a:off x="1269876" y="3933056"/>
            <a:ext cx="4645152" cy="2376264"/>
          </a:xfrm>
        </p:spPr>
        <p:txBody>
          <a:bodyPr>
            <a:normAutofit/>
          </a:bodyPr>
          <a:lstStyle/>
          <a:p>
            <a:r>
              <a:rPr lang="es-CR" dirty="0"/>
              <a:t>Un arco listo para ser disparado tiene </a:t>
            </a:r>
            <a:r>
              <a:rPr lang="es-CR" dirty="0" smtClean="0"/>
              <a:t>mucha</a:t>
            </a:r>
            <a:r>
              <a:rPr lang="es-CR" b="1" dirty="0" smtClean="0"/>
              <a:t> ENERGÍA POTENCIAL ELÁSTICA.</a:t>
            </a:r>
            <a:r>
              <a:rPr lang="es-CR" dirty="0" smtClean="0"/>
              <a:t> </a:t>
            </a:r>
            <a:r>
              <a:rPr lang="es-CR" dirty="0"/>
              <a:t>Cuando se deja en libertad, </a:t>
            </a:r>
            <a:r>
              <a:rPr lang="es-CR" dirty="0" smtClean="0"/>
              <a:t>parte </a:t>
            </a:r>
            <a:r>
              <a:rPr lang="es-CR" dirty="0"/>
              <a:t>de esta energía se transforma </a:t>
            </a:r>
            <a:r>
              <a:rPr lang="es-CR" b="1" dirty="0" smtClean="0"/>
              <a:t>EN ENERGÍA CINÉTICA</a:t>
            </a:r>
            <a:r>
              <a:rPr lang="es-CR" dirty="0" smtClean="0"/>
              <a:t> </a:t>
            </a:r>
            <a:r>
              <a:rPr lang="es-CR" dirty="0"/>
              <a:t>de la flecha. </a:t>
            </a:r>
          </a:p>
        </p:txBody>
      </p:sp>
      <p:sp>
        <p:nvSpPr>
          <p:cNvPr id="7" name="6 Marcador de texto"/>
          <p:cNvSpPr>
            <a:spLocks noGrp="1"/>
          </p:cNvSpPr>
          <p:nvPr>
            <p:ph type="body" sz="quarter" idx="3"/>
          </p:nvPr>
        </p:nvSpPr>
        <p:spPr>
          <a:xfrm>
            <a:off x="5446340" y="1340768"/>
            <a:ext cx="5448674" cy="2232247"/>
          </a:xfrm>
        </p:spPr>
        <p:txBody>
          <a:bodyPr>
            <a:normAutofit lnSpcReduction="10000"/>
          </a:bodyPr>
          <a:lstStyle/>
          <a:p>
            <a:r>
              <a:rPr lang="es-CR" dirty="0" smtClean="0"/>
              <a:t>Un </a:t>
            </a:r>
            <a:r>
              <a:rPr lang="es-CR" dirty="0"/>
              <a:t>esquiador en lo alto de una montaña tiene energía </a:t>
            </a:r>
            <a:r>
              <a:rPr lang="es-CR" b="1" dirty="0" smtClean="0"/>
              <a:t>POTENCIAL GRAVITATORIA. </a:t>
            </a:r>
            <a:r>
              <a:rPr lang="es-CR" dirty="0" smtClean="0"/>
              <a:t>parte de esta </a:t>
            </a:r>
            <a:r>
              <a:rPr lang="es-CR" dirty="0"/>
              <a:t>energía, cuando desciende esquiando por la ladera de la montaña, se va transformando en </a:t>
            </a:r>
          </a:p>
          <a:p>
            <a:r>
              <a:rPr lang="es-CR" b="1" dirty="0" smtClean="0">
                <a:solidFill>
                  <a:schemeClr val="accent1">
                    <a:lumMod val="50000"/>
                  </a:schemeClr>
                </a:solidFill>
              </a:rPr>
              <a:t>ENERGÍA CINÉTICA</a:t>
            </a:r>
            <a:r>
              <a:rPr lang="es-CR" dirty="0" smtClean="0"/>
              <a:t>.</a:t>
            </a:r>
            <a:endParaRPr lang="es-CR" dirty="0"/>
          </a:p>
        </p:txBody>
      </p:sp>
      <p:sp>
        <p:nvSpPr>
          <p:cNvPr id="5" name="4 Flecha derecha"/>
          <p:cNvSpPr/>
          <p:nvPr/>
        </p:nvSpPr>
        <p:spPr>
          <a:xfrm>
            <a:off x="3070076" y="1973343"/>
            <a:ext cx="1944216" cy="108012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 sz="240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2724" y="3789040"/>
            <a:ext cx="2444708" cy="2408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13 Marcador de contenido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764" y="1514205"/>
            <a:ext cx="2638425" cy="1998396"/>
          </a:xfrm>
        </p:spPr>
      </p:pic>
      <p:sp>
        <p:nvSpPr>
          <p:cNvPr id="16" name="15 Flecha izquierda"/>
          <p:cNvSpPr/>
          <p:nvPr/>
        </p:nvSpPr>
        <p:spPr>
          <a:xfrm>
            <a:off x="6526460" y="4293096"/>
            <a:ext cx="2232248" cy="1152128"/>
          </a:xfrm>
          <a:prstGeom prst="leftArrow">
            <a:avLst/>
          </a:prstGeom>
          <a:solidFill>
            <a:srgbClr val="FFFF00"/>
          </a:solidFill>
          <a:ln>
            <a:solidFill>
              <a:srgbClr val="FFFF0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 sz="2400"/>
          </a:p>
        </p:txBody>
      </p:sp>
    </p:spTree>
    <p:extLst>
      <p:ext uri="{BB962C8B-B14F-4D97-AF65-F5344CB8AC3E}">
        <p14:creationId xmlns:p14="http://schemas.microsoft.com/office/powerpoint/2010/main" val="443080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674" y="116632"/>
            <a:ext cx="9601200" cy="1656184"/>
          </a:xfrm>
        </p:spPr>
        <p:txBody>
          <a:bodyPr>
            <a:normAutofit fontScale="90000"/>
          </a:bodyPr>
          <a:lstStyle/>
          <a:p>
            <a:pPr lvl="0"/>
            <a:r>
              <a:rPr lang="es-ES" sz="3600" b="1" dirty="0" smtClean="0">
                <a:solidFill>
                  <a:schemeClr val="accent1">
                    <a:lumMod val="75000"/>
                  </a:schemeClr>
                </a:solidFill>
              </a:rPr>
              <a:t>7. Identificar el joule como la unidad del  Sistema Internacional de Unidades (S I) para la energía.</a:t>
            </a:r>
            <a:r>
              <a:rPr lang="es-CR" sz="3600" dirty="0"/>
              <a:t/>
            </a:r>
            <a:br>
              <a:rPr lang="es-CR" sz="3600" dirty="0"/>
            </a:br>
            <a:endParaRPr lang="es-CR" sz="3600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008" y="2888940"/>
            <a:ext cx="1701924" cy="1440160"/>
          </a:xfrm>
          <a:ln>
            <a:noFill/>
          </a:ln>
        </p:spPr>
        <p:txBody>
          <a:bodyPr>
            <a:noAutofit/>
          </a:bodyPr>
          <a:lstStyle/>
          <a:p>
            <a:r>
              <a:rPr lang="es-CR" sz="3200" b="1" dirty="0" smtClean="0">
                <a:solidFill>
                  <a:srgbClr val="FF0000"/>
                </a:solidFill>
              </a:rPr>
              <a:t>JOULE</a:t>
            </a:r>
            <a:endParaRPr lang="es-CR" sz="3200" b="1" dirty="0">
              <a:solidFill>
                <a:srgbClr val="FF0000"/>
              </a:solidFill>
            </a:endParaRP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2566020" y="3505200"/>
            <a:ext cx="4645152" cy="3352800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s-CR" dirty="0"/>
              <a:t>Se define como el trabajo realizado por la fuerza de 1 newton en un desplazamiento de 1 metro y toma su nombre en honor al físico James Prescott Joule.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2494012" y="1268760"/>
            <a:ext cx="4645152" cy="2340260"/>
          </a:xfrm>
        </p:spPr>
        <p:txBody>
          <a:bodyPr/>
          <a:lstStyle/>
          <a:p>
            <a:pPr marL="342900" indent="-342900">
              <a:buFont typeface="Wingdings" pitchFamily="2" charset="2"/>
              <a:buChar char="ü"/>
            </a:pPr>
            <a:r>
              <a:rPr lang="es-CR" dirty="0"/>
              <a:t>S</a:t>
            </a:r>
            <a:r>
              <a:rPr lang="es-CR" dirty="0" smtClean="0"/>
              <a:t>ímbolo</a:t>
            </a:r>
            <a:r>
              <a:rPr lang="es-CR" dirty="0"/>
              <a:t> </a:t>
            </a:r>
            <a:r>
              <a:rPr lang="es-CR" b="1" dirty="0" smtClean="0"/>
              <a:t>J.</a:t>
            </a:r>
            <a:endParaRPr lang="es-CR" dirty="0" smtClean="0"/>
          </a:p>
          <a:p>
            <a:endParaRPr lang="es-CR" dirty="0" smtClean="0"/>
          </a:p>
          <a:p>
            <a:pPr marL="342900" indent="-342900">
              <a:buFont typeface="Wingdings" pitchFamily="2" charset="2"/>
              <a:buChar char="ü"/>
            </a:pPr>
            <a:r>
              <a:rPr lang="es-CR" dirty="0"/>
              <a:t>U</a:t>
            </a:r>
            <a:r>
              <a:rPr lang="es-CR" dirty="0" smtClean="0"/>
              <a:t>nidad </a:t>
            </a:r>
            <a:r>
              <a:rPr lang="es-CR" dirty="0"/>
              <a:t>del Sistema Internacional de Unidades para </a:t>
            </a:r>
            <a:r>
              <a:rPr lang="es-CR" i="1" dirty="0"/>
              <a:t>energía y trabajo.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7822604" y="2492896"/>
            <a:ext cx="4645152" cy="3352800"/>
          </a:xfrm>
        </p:spPr>
        <p:txBody>
          <a:bodyPr/>
          <a:lstStyle/>
          <a:p>
            <a:endParaRPr lang="es-CR" dirty="0"/>
          </a:p>
        </p:txBody>
      </p:sp>
      <p:sp>
        <p:nvSpPr>
          <p:cNvPr id="9" name="8 Abrir llave"/>
          <p:cNvSpPr/>
          <p:nvPr/>
        </p:nvSpPr>
        <p:spPr>
          <a:xfrm>
            <a:off x="1557908" y="1268760"/>
            <a:ext cx="1152128" cy="4680520"/>
          </a:xfrm>
          <a:prstGeom prst="leftBrace">
            <a:avLst/>
          </a:prstGeom>
          <a:noFill/>
          <a:ln w="28575">
            <a:solidFill>
              <a:srgbClr val="FF0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R">
              <a:solidFill>
                <a:srgbClr val="33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684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15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459432"/>
            <a:ext cx="12188824" cy="6715558"/>
          </a:xfrm>
          <a:prstGeom prst="rect">
            <a:avLst/>
          </a:prstGeom>
        </p:spPr>
      </p:pic>
      <p:sp>
        <p:nvSpPr>
          <p:cNvPr id="13" name="12 Título"/>
          <p:cNvSpPr>
            <a:spLocks noGrp="1"/>
          </p:cNvSpPr>
          <p:nvPr>
            <p:ph type="ctrTitle"/>
          </p:nvPr>
        </p:nvSpPr>
        <p:spPr>
          <a:xfrm>
            <a:off x="0" y="-99392"/>
            <a:ext cx="4190999" cy="2304256"/>
          </a:xfrm>
        </p:spPr>
        <p:txBody>
          <a:bodyPr>
            <a:normAutofit fontScale="90000"/>
          </a:bodyPr>
          <a:lstStyle/>
          <a:p>
            <a:pPr lvl="0"/>
            <a:r>
              <a:rPr lang="es-ES" sz="3600" b="1" dirty="0" smtClean="0">
                <a:solidFill>
                  <a:srgbClr val="FF0000"/>
                </a:solidFill>
              </a:rPr>
              <a:t>8. Reconocer </a:t>
            </a:r>
            <a:r>
              <a:rPr lang="es-ES" sz="3600" b="1" dirty="0">
                <a:solidFill>
                  <a:srgbClr val="FF0000"/>
                </a:solidFill>
              </a:rPr>
              <a:t>algunas de las fuentes que producen calor.</a:t>
            </a:r>
            <a:r>
              <a:rPr lang="es-CR" dirty="0"/>
              <a:t/>
            </a:r>
            <a:br>
              <a:rPr lang="es-CR" dirty="0"/>
            </a:br>
            <a:endParaRPr lang="es-CR" dirty="0"/>
          </a:p>
        </p:txBody>
      </p:sp>
      <p:sp>
        <p:nvSpPr>
          <p:cNvPr id="14" name="13 Subtítulo"/>
          <p:cNvSpPr>
            <a:spLocks noGrp="1"/>
          </p:cNvSpPr>
          <p:nvPr>
            <p:ph type="subTitle" idx="1"/>
          </p:nvPr>
        </p:nvSpPr>
        <p:spPr>
          <a:xfrm>
            <a:off x="7462564" y="2930680"/>
            <a:ext cx="4201213" cy="3162671"/>
          </a:xfrm>
        </p:spPr>
        <p:txBody>
          <a:bodyPr/>
          <a:lstStyle/>
          <a:p>
            <a:endParaRPr lang="es-CR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6" r="5306"/>
          <a:stretch>
            <a:fillRect/>
          </a:stretch>
        </p:blipFill>
        <p:spPr bwMode="auto">
          <a:xfrm>
            <a:off x="5950396" y="2898347"/>
            <a:ext cx="5184576" cy="3188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9096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7748" y="116632"/>
            <a:ext cx="4464495" cy="5904656"/>
          </a:xfrm>
        </p:spPr>
        <p:txBody>
          <a:bodyPr/>
          <a:lstStyle/>
          <a:p>
            <a:endParaRPr lang="en-US" dirty="0"/>
          </a:p>
        </p:txBody>
      </p:sp>
      <p:graphicFrame>
        <p:nvGraphicFramePr>
          <p:cNvPr id="5" name="Marcador de contenido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28772071"/>
              </p:ext>
            </p:extLst>
          </p:nvPr>
        </p:nvGraphicFramePr>
        <p:xfrm>
          <a:off x="4945063" y="465138"/>
          <a:ext cx="6786562" cy="52498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3" name="12 Imagen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788" y="190303"/>
            <a:ext cx="1729947" cy="1467619"/>
          </a:xfrm>
          <a:prstGeom prst="rect">
            <a:avLst/>
          </a:prstGeom>
        </p:spPr>
      </p:pic>
      <p:pic>
        <p:nvPicPr>
          <p:cNvPr id="14" name="13 Imagen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092" y="4548024"/>
            <a:ext cx="1368152" cy="1436872"/>
          </a:xfrm>
          <a:prstGeom prst="rect">
            <a:avLst/>
          </a:prstGeom>
        </p:spPr>
      </p:pic>
      <p:pic>
        <p:nvPicPr>
          <p:cNvPr id="15" name="14 Imagen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140" y="112546"/>
            <a:ext cx="1080120" cy="1623131"/>
          </a:xfrm>
          <a:prstGeom prst="rect">
            <a:avLst/>
          </a:prstGeom>
        </p:spPr>
      </p:pic>
      <p:pic>
        <p:nvPicPr>
          <p:cNvPr id="16" name="15 Imagen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567" y="4406001"/>
            <a:ext cx="1549847" cy="1515709"/>
          </a:xfrm>
          <a:prstGeom prst="rect">
            <a:avLst/>
          </a:prstGeom>
        </p:spPr>
      </p:pic>
      <p:pic>
        <p:nvPicPr>
          <p:cNvPr id="17" name="16 Imagen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616" y="3645024"/>
            <a:ext cx="1139455" cy="1139455"/>
          </a:xfrm>
          <a:prstGeom prst="rect">
            <a:avLst/>
          </a:prstGeom>
        </p:spPr>
      </p:pic>
      <p:pic>
        <p:nvPicPr>
          <p:cNvPr id="18" name="17 Imagen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33" y="2276872"/>
            <a:ext cx="1475681" cy="1240777"/>
          </a:xfrm>
          <a:prstGeom prst="rect">
            <a:avLst/>
          </a:prstGeom>
        </p:spPr>
      </p:pic>
      <p:pic>
        <p:nvPicPr>
          <p:cNvPr id="19" name="18 Imagen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2565" y="2060848"/>
            <a:ext cx="1327149" cy="1327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517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0" y="188640"/>
            <a:ext cx="9601200" cy="1189038"/>
          </a:xfrm>
        </p:spPr>
        <p:txBody>
          <a:bodyPr>
            <a:normAutofit/>
          </a:bodyPr>
          <a:lstStyle/>
          <a:p>
            <a:r>
              <a:rPr lang="es-ES" sz="3600" b="1" dirty="0" smtClean="0">
                <a:solidFill>
                  <a:schemeClr val="accent1">
                    <a:lumMod val="75000"/>
                  </a:schemeClr>
                </a:solidFill>
              </a:rPr>
              <a:t>9. Reconocer </a:t>
            </a:r>
            <a:r>
              <a:rPr lang="es-ES" sz="3600" b="1" dirty="0">
                <a:solidFill>
                  <a:schemeClr val="accent1">
                    <a:lumMod val="75000"/>
                  </a:schemeClr>
                </a:solidFill>
              </a:rPr>
              <a:t>las formas de transmisión del calor y sus  aplicaciones.</a:t>
            </a:r>
            <a:endParaRPr lang="es-CR" sz="3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2" name="1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90706728"/>
              </p:ext>
            </p:extLst>
          </p:nvPr>
        </p:nvGraphicFramePr>
        <p:xfrm>
          <a:off x="0" y="1365771"/>
          <a:ext cx="10585128" cy="40327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5 Imagen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764" y="4293096"/>
            <a:ext cx="2944001" cy="1959099"/>
          </a:xfrm>
          <a:prstGeom prst="rect">
            <a:avLst/>
          </a:prstGeom>
        </p:spPr>
      </p:pic>
      <p:pic>
        <p:nvPicPr>
          <p:cNvPr id="7" name="6 Imagen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0676" y="980728"/>
            <a:ext cx="260985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727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ctrTitle"/>
          </p:nvPr>
        </p:nvSpPr>
        <p:spPr>
          <a:xfrm>
            <a:off x="189756" y="15528"/>
            <a:ext cx="4896543" cy="1469256"/>
          </a:xfrm>
        </p:spPr>
        <p:txBody>
          <a:bodyPr>
            <a:normAutofit/>
          </a:bodyPr>
          <a:lstStyle/>
          <a:p>
            <a:r>
              <a:rPr lang="es-ES" sz="3600" b="1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10. Diferenciar  </a:t>
            </a:r>
            <a:r>
              <a:rPr lang="es-ES" sz="3600" b="1" dirty="0">
                <a:solidFill>
                  <a:schemeClr val="accent1">
                    <a:lumMod val="75000"/>
                  </a:schemeClr>
                </a:solidFill>
                <a:effectLst/>
              </a:rPr>
              <a:t>entre las nociones de  temperatura y  calor.</a:t>
            </a:r>
            <a:endParaRPr lang="es-CR" sz="3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>
          <a:xfrm>
            <a:off x="189756" y="1628800"/>
            <a:ext cx="4896543" cy="4314799"/>
          </a:xfrm>
        </p:spPr>
        <p:txBody>
          <a:bodyPr/>
          <a:lstStyle/>
          <a:p>
            <a:endParaRPr lang="es-CR" dirty="0"/>
          </a:p>
        </p:txBody>
      </p:sp>
      <p:sp>
        <p:nvSpPr>
          <p:cNvPr id="6" name="5 Marcador de posición de imagen"/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2531484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261764" y="188640"/>
            <a:ext cx="6408712" cy="1224136"/>
          </a:xfrm>
        </p:spPr>
        <p:txBody>
          <a:bodyPr>
            <a:noAutofit/>
          </a:bodyPr>
          <a:lstStyle/>
          <a:p>
            <a:r>
              <a:rPr lang="es-ES" sz="3200" b="1" dirty="0" smtClean="0">
                <a:solidFill>
                  <a:schemeClr val="tx1"/>
                </a:solidFill>
                <a:effectLst/>
              </a:rPr>
              <a:t>1. </a:t>
            </a:r>
            <a:r>
              <a:rPr lang="es-ES" sz="3600" b="1" dirty="0" smtClean="0">
                <a:solidFill>
                  <a:schemeClr val="tx1"/>
                </a:solidFill>
                <a:effectLst/>
              </a:rPr>
              <a:t>Identificar </a:t>
            </a:r>
            <a:r>
              <a:rPr lang="es-ES" sz="3600" b="1" dirty="0">
                <a:solidFill>
                  <a:schemeClr val="tx1"/>
                </a:solidFill>
                <a:effectLst/>
              </a:rPr>
              <a:t>algunas clases  de  energía  presentes en la vida cotidiana. </a:t>
            </a:r>
            <a:endParaRPr lang="en-US" sz="3600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3 Diagrama"/>
          <p:cNvGraphicFramePr/>
          <p:nvPr>
            <p:extLst>
              <p:ext uri="{D42A27DB-BD31-4B8C-83A1-F6EECF244321}">
                <p14:modId xmlns:p14="http://schemas.microsoft.com/office/powerpoint/2010/main" val="3367480370"/>
              </p:ext>
            </p:extLst>
          </p:nvPr>
        </p:nvGraphicFramePr>
        <p:xfrm>
          <a:off x="117748" y="1556792"/>
          <a:ext cx="11953328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85444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ENS\Downloads\energia-cinetica-y-potencia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8800"/>
            <a:ext cx="11783044" cy="52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261764" y="404664"/>
            <a:ext cx="10633249" cy="1080120"/>
          </a:xfrm>
        </p:spPr>
        <p:txBody>
          <a:bodyPr>
            <a:noAutofit/>
          </a:bodyPr>
          <a:lstStyle/>
          <a:p>
            <a:pPr lvl="0"/>
            <a:r>
              <a:rPr lang="es-ES" sz="3200" b="1" dirty="0" smtClean="0">
                <a:solidFill>
                  <a:schemeClr val="accent1">
                    <a:lumMod val="75000"/>
                  </a:schemeClr>
                </a:solidFill>
              </a:rPr>
              <a:t>2. </a:t>
            </a:r>
            <a:r>
              <a:rPr lang="es-ES" sz="3600" b="1" dirty="0" smtClean="0">
                <a:solidFill>
                  <a:schemeClr val="accent1">
                    <a:lumMod val="75000"/>
                  </a:schemeClr>
                </a:solidFill>
              </a:rPr>
              <a:t>Reconocer </a:t>
            </a:r>
            <a:r>
              <a:rPr lang="es-ES" sz="3600" b="1" dirty="0">
                <a:solidFill>
                  <a:schemeClr val="accent1">
                    <a:lumMod val="75000"/>
                  </a:schemeClr>
                </a:solidFill>
              </a:rPr>
              <a:t>que un </a:t>
            </a:r>
            <a:r>
              <a:rPr lang="es-ES" sz="3600" b="1" dirty="0" smtClean="0">
                <a:solidFill>
                  <a:schemeClr val="accent1">
                    <a:lumMod val="75000"/>
                  </a:schemeClr>
                </a:solidFill>
              </a:rPr>
              <a:t>objeto </a:t>
            </a:r>
            <a:r>
              <a:rPr lang="es-ES" sz="3600" b="1" dirty="0">
                <a:solidFill>
                  <a:schemeClr val="accent1">
                    <a:lumMod val="75000"/>
                  </a:schemeClr>
                </a:solidFill>
              </a:rPr>
              <a:t>está en  movimiento cuando   cambia de lugar </a:t>
            </a:r>
            <a:r>
              <a:rPr lang="es-ES" sz="3200" b="1" dirty="0">
                <a:solidFill>
                  <a:schemeClr val="accent1">
                    <a:lumMod val="75000"/>
                  </a:schemeClr>
                </a:solidFill>
              </a:rPr>
              <a:t>en un determinado tiempo.</a:t>
            </a:r>
            <a:endParaRPr lang="es-CR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Marcador de contenido 4"/>
          <p:cNvSpPr>
            <a:spLocks noGrp="1"/>
          </p:cNvSpPr>
          <p:nvPr>
            <p:ph idx="1"/>
          </p:nvPr>
        </p:nvSpPr>
        <p:spPr>
          <a:xfrm>
            <a:off x="189756" y="1772816"/>
            <a:ext cx="11809312" cy="46085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 err="1" smtClean="0">
                <a:solidFill>
                  <a:srgbClr val="FF0000"/>
                </a:solidFill>
              </a:rPr>
              <a:t>Tipos</a:t>
            </a:r>
            <a:r>
              <a:rPr lang="en-US" sz="3200" b="1" dirty="0" smtClean="0">
                <a:solidFill>
                  <a:srgbClr val="FF0000"/>
                </a:solidFill>
              </a:rPr>
              <a:t> de </a:t>
            </a:r>
            <a:r>
              <a:rPr lang="en-US" sz="3200" b="1" dirty="0" err="1" smtClean="0">
                <a:solidFill>
                  <a:srgbClr val="FF0000"/>
                </a:solidFill>
              </a:rPr>
              <a:t>Energias</a:t>
            </a:r>
            <a:r>
              <a:rPr lang="en-US" sz="3200" b="1" dirty="0" smtClean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2" name="1 Cinta perforada"/>
          <p:cNvSpPr/>
          <p:nvPr/>
        </p:nvSpPr>
        <p:spPr>
          <a:xfrm>
            <a:off x="117748" y="3639011"/>
            <a:ext cx="4824536" cy="2880320"/>
          </a:xfrm>
          <a:prstGeom prst="flowChartPunchedTape">
            <a:avLst/>
          </a:prstGeom>
          <a:noFill/>
          <a:ln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R" sz="2400" b="1" dirty="0" smtClean="0">
                <a:solidFill>
                  <a:schemeClr val="tx2"/>
                </a:solidFill>
              </a:rPr>
              <a:t>POTENCIAL: La </a:t>
            </a:r>
            <a:r>
              <a:rPr lang="es-CR" sz="2400" b="1" dirty="0">
                <a:solidFill>
                  <a:schemeClr val="tx2"/>
                </a:solidFill>
              </a:rPr>
              <a:t>energía potencial o de posición se debe a la altura a la cual se ha elevado un cuerpo. </a:t>
            </a:r>
          </a:p>
        </p:txBody>
      </p:sp>
      <p:sp>
        <p:nvSpPr>
          <p:cNvPr id="3" name="2 Cinta perforada"/>
          <p:cNvSpPr/>
          <p:nvPr/>
        </p:nvSpPr>
        <p:spPr>
          <a:xfrm>
            <a:off x="7282544" y="3717798"/>
            <a:ext cx="4392488" cy="2808312"/>
          </a:xfrm>
          <a:prstGeom prst="flowChartPunchedTape">
            <a:avLst/>
          </a:prstGeom>
          <a:noFill/>
          <a:ln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R" sz="2400" b="1" dirty="0" smtClean="0">
                <a:solidFill>
                  <a:schemeClr val="tx2"/>
                </a:solidFill>
              </a:rPr>
              <a:t>CINETICA: La </a:t>
            </a:r>
            <a:r>
              <a:rPr lang="es-CR" sz="2400" b="1" dirty="0">
                <a:solidFill>
                  <a:schemeClr val="tx2"/>
                </a:solidFill>
              </a:rPr>
              <a:t>energía cinética o energía de movimiento, </a:t>
            </a:r>
            <a:r>
              <a:rPr lang="es-CR" sz="2400" b="1" dirty="0" smtClean="0">
                <a:solidFill>
                  <a:schemeClr val="tx2"/>
                </a:solidFill>
              </a:rPr>
              <a:t>se </a:t>
            </a:r>
            <a:r>
              <a:rPr lang="es-CR" sz="2400" b="1" dirty="0">
                <a:solidFill>
                  <a:schemeClr val="tx2"/>
                </a:solidFill>
              </a:rPr>
              <a:t>debe al movimiento de un cuerpo. </a:t>
            </a:r>
          </a:p>
        </p:txBody>
      </p:sp>
    </p:spTree>
    <p:extLst>
      <p:ext uri="{BB962C8B-B14F-4D97-AF65-F5344CB8AC3E}">
        <p14:creationId xmlns:p14="http://schemas.microsoft.com/office/powerpoint/2010/main" val="1027171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189756" y="188640"/>
            <a:ext cx="11449272" cy="849214"/>
          </a:xfrm>
        </p:spPr>
        <p:txBody>
          <a:bodyPr>
            <a:normAutofit/>
          </a:bodyPr>
          <a:lstStyle/>
          <a:p>
            <a:r>
              <a:rPr lang="es-ES" b="1" noProof="1" smtClean="0">
                <a:solidFill>
                  <a:schemeClr val="accent1">
                    <a:lumMod val="75000"/>
                  </a:schemeClr>
                </a:solidFill>
              </a:rPr>
              <a:t>Velocidad y Rapidez.</a:t>
            </a:r>
            <a:endParaRPr lang="es-ES" b="1" noProof="1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4 Marcador de contenido"/>
          <p:cNvSpPr>
            <a:spLocks noGrp="1"/>
          </p:cNvSpPr>
          <p:nvPr>
            <p:ph sz="half" idx="1"/>
          </p:nvPr>
        </p:nvSpPr>
        <p:spPr>
          <a:xfrm>
            <a:off x="261765" y="1412776"/>
            <a:ext cx="5680250" cy="4759424"/>
          </a:xfrm>
        </p:spPr>
        <p:txBody>
          <a:bodyPr/>
          <a:lstStyle/>
          <a:p>
            <a:pPr marL="0" indent="0" algn="ctr">
              <a:buNone/>
            </a:pPr>
            <a:r>
              <a:rPr lang="es-ES" sz="3200" b="1" noProof="1" smtClean="0">
                <a:solidFill>
                  <a:schemeClr val="accent1">
                    <a:lumMod val="75000"/>
                  </a:schemeClr>
                </a:solidFill>
              </a:rPr>
              <a:t>Velocidad.</a:t>
            </a:r>
            <a:endParaRPr lang="es-CR" sz="3200" dirty="0"/>
          </a:p>
          <a:p>
            <a:pPr>
              <a:buBlip>
                <a:blip r:embed="rId2"/>
              </a:buBlip>
            </a:pPr>
            <a:r>
              <a:rPr lang="es-CR" dirty="0" smtClean="0"/>
              <a:t>Es una característica del movimiento.  Es la distancia que recorre un cuerpo en un tiempo determinado.</a:t>
            </a:r>
          </a:p>
          <a:p>
            <a:pPr marL="0" indent="0">
              <a:buNone/>
            </a:pPr>
            <a:endParaRPr lang="es-CR" dirty="0"/>
          </a:p>
        </p:txBody>
      </p:sp>
      <p:sp>
        <p:nvSpPr>
          <p:cNvPr id="6" name="5 Marcador de contenido"/>
          <p:cNvSpPr>
            <a:spLocks noGrp="1"/>
          </p:cNvSpPr>
          <p:nvPr>
            <p:ph sz="half" idx="2"/>
          </p:nvPr>
        </p:nvSpPr>
        <p:spPr>
          <a:xfrm>
            <a:off x="6238428" y="1412776"/>
            <a:ext cx="5616624" cy="4839072"/>
          </a:xfrm>
        </p:spPr>
        <p:txBody>
          <a:bodyPr/>
          <a:lstStyle/>
          <a:p>
            <a:pPr marL="0" indent="0" algn="ctr">
              <a:buNone/>
            </a:pPr>
            <a:r>
              <a:rPr lang="es-ES" sz="3200" b="1" noProof="1" smtClean="0">
                <a:solidFill>
                  <a:schemeClr val="accent1">
                    <a:lumMod val="75000"/>
                  </a:schemeClr>
                </a:solidFill>
              </a:rPr>
              <a:t>Rapidez. </a:t>
            </a:r>
          </a:p>
          <a:p>
            <a:pPr>
              <a:buBlip>
                <a:blip r:embed="rId2"/>
              </a:buBlip>
            </a:pPr>
            <a:r>
              <a:rPr lang="es-CR" dirty="0" smtClean="0"/>
              <a:t>Para hallar la rapidez de un cuerpo, se divide la distancia recorrida por el tiempo transcurrido.</a:t>
            </a:r>
          </a:p>
          <a:p>
            <a:pPr marL="0" indent="0">
              <a:buNone/>
            </a:pPr>
            <a:r>
              <a:rPr lang="es-CR" dirty="0" smtClean="0"/>
              <a:t>                     </a:t>
            </a:r>
            <a:r>
              <a:rPr lang="es-CR" b="1" dirty="0" smtClean="0">
                <a:solidFill>
                  <a:srgbClr val="FF0000"/>
                </a:solidFill>
              </a:rPr>
              <a:t>Distancia/Tiempo.</a:t>
            </a:r>
            <a:endParaRPr lang="es-CR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s-CR" dirty="0"/>
          </a:p>
        </p:txBody>
      </p:sp>
      <p:pic>
        <p:nvPicPr>
          <p:cNvPr id="2052" name="Picture 4" descr="C:\Users\JENS\Downloads\formula de la velocida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828" y="3861048"/>
            <a:ext cx="2988925" cy="191338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</p:pic>
      <p:pic>
        <p:nvPicPr>
          <p:cNvPr id="2053" name="Picture 5" descr="C:\Users\JENS\Downloads\blo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0249" y="4005064"/>
            <a:ext cx="2941638" cy="2011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1608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17 Título"/>
          <p:cNvSpPr>
            <a:spLocks noGrp="1"/>
          </p:cNvSpPr>
          <p:nvPr>
            <p:ph type="title"/>
          </p:nvPr>
        </p:nvSpPr>
        <p:spPr>
          <a:xfrm>
            <a:off x="0" y="2770"/>
            <a:ext cx="9601200" cy="1189038"/>
          </a:xfrm>
        </p:spPr>
        <p:txBody>
          <a:bodyPr/>
          <a:lstStyle/>
          <a:p>
            <a:r>
              <a:rPr lang="es-ES" sz="3200" b="1" dirty="0" smtClean="0">
                <a:solidFill>
                  <a:schemeClr val="accent1">
                    <a:lumMod val="75000"/>
                  </a:schemeClr>
                </a:solidFill>
              </a:rPr>
              <a:t>3. Identificar </a:t>
            </a:r>
            <a:r>
              <a:rPr lang="es-ES" sz="3200" b="1" dirty="0">
                <a:solidFill>
                  <a:schemeClr val="accent1">
                    <a:lumMod val="75000"/>
                  </a:schemeClr>
                </a:solidFill>
              </a:rPr>
              <a:t>la rapidez como un indicador característico del  movimiento.</a:t>
            </a:r>
            <a:endParaRPr lang="es-CR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2" name="1 Marcador de contenido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549333249"/>
              </p:ext>
            </p:extLst>
          </p:nvPr>
        </p:nvGraphicFramePr>
        <p:xfrm>
          <a:off x="7966620" y="260648"/>
          <a:ext cx="4645025" cy="3352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2" name="11 Marcador de contenido"/>
          <p:cNvPicPr>
            <a:picLocks noGrp="1" noChangeAspect="1"/>
          </p:cNvPicPr>
          <p:nvPr>
            <p:ph sz="quarter" idx="4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8468" y="4653136"/>
            <a:ext cx="3623629" cy="1094234"/>
          </a:xfrm>
        </p:spPr>
      </p:pic>
      <p:graphicFrame>
        <p:nvGraphicFramePr>
          <p:cNvPr id="3" name="2 Diagrama"/>
          <p:cNvGraphicFramePr/>
          <p:nvPr>
            <p:extLst>
              <p:ext uri="{D42A27DB-BD31-4B8C-83A1-F6EECF244321}">
                <p14:modId xmlns:p14="http://schemas.microsoft.com/office/powerpoint/2010/main" val="3801388020"/>
              </p:ext>
            </p:extLst>
          </p:nvPr>
        </p:nvGraphicFramePr>
        <p:xfrm>
          <a:off x="-4439" y="1340768"/>
          <a:ext cx="6386883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cxnSp>
        <p:nvCxnSpPr>
          <p:cNvPr id="17" name="16 Conector curvado"/>
          <p:cNvCxnSpPr>
            <a:endCxn id="12" idx="0"/>
          </p:cNvCxnSpPr>
          <p:nvPr/>
        </p:nvCxnSpPr>
        <p:spPr>
          <a:xfrm rot="16200000" flipH="1">
            <a:off x="5956203" y="2199056"/>
            <a:ext cx="2736304" cy="2171855"/>
          </a:xfrm>
          <a:prstGeom prst="curvedConnector3">
            <a:avLst>
              <a:gd name="adj1" fmla="val 50000"/>
            </a:avLst>
          </a:prstGeom>
          <a:ln w="28575">
            <a:miter lim="800000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6384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89756" y="260648"/>
            <a:ext cx="10633249" cy="921222"/>
          </a:xfrm>
        </p:spPr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</a:rPr>
              <a:t>Como </a:t>
            </a:r>
            <a:r>
              <a:rPr lang="en-US" b="1" dirty="0" err="1" smtClean="0">
                <a:solidFill>
                  <a:schemeClr val="tx2"/>
                </a:solidFill>
              </a:rPr>
              <a:t>medir</a:t>
            </a:r>
            <a:r>
              <a:rPr lang="en-US" b="1" dirty="0" smtClean="0">
                <a:solidFill>
                  <a:schemeClr val="tx2"/>
                </a:solidFill>
              </a:rPr>
              <a:t> la </a:t>
            </a:r>
            <a:r>
              <a:rPr lang="en-US" b="1" dirty="0" err="1" smtClean="0">
                <a:solidFill>
                  <a:schemeClr val="tx2"/>
                </a:solidFill>
              </a:rPr>
              <a:t>Rapidez</a:t>
            </a:r>
            <a:r>
              <a:rPr lang="en-US" b="1" dirty="0" smtClean="0">
                <a:solidFill>
                  <a:schemeClr val="tx2"/>
                </a:solidFill>
              </a:rPr>
              <a:t>?</a:t>
            </a:r>
            <a:endParaRPr lang="en-US" b="1" dirty="0">
              <a:solidFill>
                <a:schemeClr val="tx2"/>
              </a:solidFill>
            </a:endParaRPr>
          </a:p>
        </p:txBody>
      </p:sp>
      <p:graphicFrame>
        <p:nvGraphicFramePr>
          <p:cNvPr id="12" name="11 Marcador de contenido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72342309"/>
              </p:ext>
            </p:extLst>
          </p:nvPr>
        </p:nvGraphicFramePr>
        <p:xfrm>
          <a:off x="1341884" y="3466168"/>
          <a:ext cx="5160641" cy="2989156"/>
        </p:xfrm>
        <a:graphic>
          <a:graphicData uri="http://schemas.openxmlformats.org/drawingml/2006/table">
            <a:tbl>
              <a:tblPr/>
              <a:tblGrid>
                <a:gridCol w="918218"/>
                <a:gridCol w="1414141"/>
                <a:gridCol w="1414141"/>
                <a:gridCol w="1414141"/>
              </a:tblGrid>
              <a:tr h="564752">
                <a:tc>
                  <a:txBody>
                    <a:bodyPr/>
                    <a:lstStyle/>
                    <a:p>
                      <a:pPr algn="ctr"/>
                      <a:r>
                        <a:rPr lang="es-CR" sz="1700" dirty="0">
                          <a:effectLst/>
                          <a:latin typeface="Arial"/>
                        </a:rPr>
                        <a:t>Angulo</a:t>
                      </a:r>
                      <a:endParaRPr lang="es-CR" sz="1700" dirty="0">
                        <a:effectLst/>
                        <a:latin typeface="Comic Sans MS"/>
                      </a:endParaRPr>
                    </a:p>
                  </a:txBody>
                  <a:tcPr marL="18336" marR="18336" marT="18336" marB="183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AC6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700" b="1" dirty="0">
                          <a:effectLst/>
                          <a:latin typeface="Arial"/>
                        </a:rPr>
                        <a:t>Kilómetros por hora</a:t>
                      </a:r>
                      <a:endParaRPr lang="es-CR" sz="1700" b="1" dirty="0">
                        <a:effectLst/>
                        <a:latin typeface="Comic Sans MS"/>
                      </a:endParaRPr>
                    </a:p>
                  </a:txBody>
                  <a:tcPr marL="18336" marR="18336" marT="18336" marB="183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AC6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700" b="1" dirty="0">
                          <a:effectLst/>
                          <a:latin typeface="Arial"/>
                        </a:rPr>
                        <a:t>Angulo</a:t>
                      </a:r>
                      <a:endParaRPr lang="es-CR" sz="1700" b="1" dirty="0">
                        <a:effectLst/>
                        <a:latin typeface="Comic Sans MS"/>
                      </a:endParaRPr>
                    </a:p>
                  </a:txBody>
                  <a:tcPr marL="18336" marR="18336" marT="18336" marB="183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AC6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700" b="1">
                          <a:effectLst/>
                          <a:latin typeface="Arial"/>
                        </a:rPr>
                        <a:t>Kilómetros por hora</a:t>
                      </a:r>
                      <a:endParaRPr lang="es-CR" sz="1700" b="1">
                        <a:effectLst/>
                        <a:latin typeface="Comic Sans MS"/>
                      </a:endParaRPr>
                    </a:p>
                  </a:txBody>
                  <a:tcPr marL="18336" marR="18336" marT="18336" marB="183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AC6E0"/>
                    </a:solidFill>
                  </a:tcPr>
                </a:tc>
              </a:tr>
              <a:tr h="300712">
                <a:tc>
                  <a:txBody>
                    <a:bodyPr/>
                    <a:lstStyle/>
                    <a:p>
                      <a:pPr algn="ctr"/>
                      <a:r>
                        <a:rPr lang="es-CR" sz="1700">
                          <a:effectLst/>
                          <a:latin typeface="Arial"/>
                        </a:rPr>
                        <a:t>90</a:t>
                      </a:r>
                      <a:endParaRPr lang="es-CR" sz="1700">
                        <a:effectLst/>
                        <a:latin typeface="Comic Sans MS"/>
                      </a:endParaRPr>
                    </a:p>
                  </a:txBody>
                  <a:tcPr marL="18336" marR="18336" marT="18336" marB="183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700">
                          <a:effectLst/>
                          <a:latin typeface="Arial"/>
                        </a:rPr>
                        <a:t>0</a:t>
                      </a:r>
                      <a:endParaRPr lang="es-CR" sz="1700">
                        <a:effectLst/>
                        <a:latin typeface="Comic Sans MS"/>
                      </a:endParaRPr>
                    </a:p>
                  </a:txBody>
                  <a:tcPr marL="18336" marR="18336" marT="18336" marB="183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700">
                          <a:effectLst/>
                          <a:latin typeface="Arial"/>
                        </a:rPr>
                        <a:t>50</a:t>
                      </a:r>
                      <a:endParaRPr lang="es-CR" sz="1700">
                        <a:effectLst/>
                        <a:latin typeface="Comic Sans MS"/>
                      </a:endParaRPr>
                    </a:p>
                  </a:txBody>
                  <a:tcPr marL="18336" marR="18336" marT="18336" marB="183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700">
                          <a:effectLst/>
                          <a:latin typeface="Arial"/>
                        </a:rPr>
                        <a:t>28-30</a:t>
                      </a:r>
                      <a:endParaRPr lang="es-CR" sz="1700">
                        <a:effectLst/>
                        <a:latin typeface="Comic Sans MS"/>
                      </a:endParaRPr>
                    </a:p>
                  </a:txBody>
                  <a:tcPr marL="18336" marR="18336" marT="18336" marB="183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00712">
                <a:tc>
                  <a:txBody>
                    <a:bodyPr/>
                    <a:lstStyle/>
                    <a:p>
                      <a:pPr algn="ctr"/>
                      <a:r>
                        <a:rPr lang="es-CR" sz="1700">
                          <a:effectLst/>
                          <a:latin typeface="Arial"/>
                        </a:rPr>
                        <a:t>85</a:t>
                      </a:r>
                      <a:endParaRPr lang="es-CR" sz="1700">
                        <a:effectLst/>
                        <a:latin typeface="Comic Sans MS"/>
                      </a:endParaRPr>
                    </a:p>
                  </a:txBody>
                  <a:tcPr marL="18336" marR="18336" marT="18336" marB="183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AC6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700" dirty="0">
                          <a:effectLst/>
                          <a:latin typeface="Arial"/>
                        </a:rPr>
                        <a:t>8-11</a:t>
                      </a:r>
                      <a:endParaRPr lang="es-CR" sz="1700" dirty="0">
                        <a:effectLst/>
                        <a:latin typeface="Comic Sans MS"/>
                      </a:endParaRPr>
                    </a:p>
                  </a:txBody>
                  <a:tcPr marL="18336" marR="18336" marT="18336" marB="183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AC6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700" dirty="0">
                          <a:effectLst/>
                          <a:latin typeface="Arial"/>
                        </a:rPr>
                        <a:t>45</a:t>
                      </a:r>
                      <a:endParaRPr lang="es-CR" sz="1700" dirty="0">
                        <a:effectLst/>
                        <a:latin typeface="Comic Sans MS"/>
                      </a:endParaRPr>
                    </a:p>
                  </a:txBody>
                  <a:tcPr marL="18336" marR="18336" marT="18336" marB="183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AC6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700">
                          <a:effectLst/>
                          <a:latin typeface="Arial"/>
                        </a:rPr>
                        <a:t>31-33</a:t>
                      </a:r>
                      <a:endParaRPr lang="es-CR" sz="1700">
                        <a:effectLst/>
                        <a:latin typeface="Comic Sans MS"/>
                      </a:endParaRPr>
                    </a:p>
                  </a:txBody>
                  <a:tcPr marL="18336" marR="18336" marT="18336" marB="183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AC6E0"/>
                    </a:solidFill>
                  </a:tcPr>
                </a:tc>
              </a:tr>
              <a:tr h="319420">
                <a:tc>
                  <a:txBody>
                    <a:bodyPr/>
                    <a:lstStyle/>
                    <a:p>
                      <a:pPr algn="ctr"/>
                      <a:r>
                        <a:rPr lang="es-CR" sz="1700">
                          <a:effectLst/>
                          <a:latin typeface="Arial"/>
                        </a:rPr>
                        <a:t>80</a:t>
                      </a:r>
                      <a:endParaRPr lang="es-CR" sz="1700">
                        <a:effectLst/>
                        <a:latin typeface="Comic Sans MS"/>
                      </a:endParaRPr>
                    </a:p>
                  </a:txBody>
                  <a:tcPr marL="18336" marR="18336" marT="18336" marB="183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700">
                          <a:effectLst/>
                          <a:latin typeface="Arial"/>
                        </a:rPr>
                        <a:t>12-14</a:t>
                      </a:r>
                      <a:endParaRPr lang="es-CR" sz="1700">
                        <a:effectLst/>
                        <a:latin typeface="Comic Sans MS"/>
                      </a:endParaRPr>
                    </a:p>
                  </a:txBody>
                  <a:tcPr marL="18336" marR="18336" marT="18336" marB="183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700">
                          <a:effectLst/>
                          <a:latin typeface="Arial"/>
                        </a:rPr>
                        <a:t>40</a:t>
                      </a:r>
                      <a:endParaRPr lang="es-CR" sz="1700">
                        <a:effectLst/>
                        <a:latin typeface="Comic Sans MS"/>
                      </a:endParaRPr>
                    </a:p>
                  </a:txBody>
                  <a:tcPr marL="18336" marR="18336" marT="18336" marB="183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700">
                          <a:effectLst/>
                          <a:latin typeface="Arial"/>
                        </a:rPr>
                        <a:t>34-36</a:t>
                      </a:r>
                      <a:endParaRPr lang="es-CR" sz="1700">
                        <a:effectLst/>
                        <a:latin typeface="Comic Sans MS"/>
                      </a:endParaRPr>
                    </a:p>
                  </a:txBody>
                  <a:tcPr marL="18336" marR="18336" marT="18336" marB="183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00712">
                <a:tc>
                  <a:txBody>
                    <a:bodyPr/>
                    <a:lstStyle/>
                    <a:p>
                      <a:pPr algn="ctr"/>
                      <a:r>
                        <a:rPr lang="es-CR" sz="1700">
                          <a:effectLst/>
                          <a:latin typeface="Arial"/>
                        </a:rPr>
                        <a:t>75</a:t>
                      </a:r>
                      <a:endParaRPr lang="es-CR" sz="1700">
                        <a:effectLst/>
                        <a:latin typeface="Comic Sans MS"/>
                      </a:endParaRPr>
                    </a:p>
                  </a:txBody>
                  <a:tcPr marL="18336" marR="18336" marT="18336" marB="183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AC6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700">
                          <a:effectLst/>
                          <a:latin typeface="Arial"/>
                        </a:rPr>
                        <a:t>15-17</a:t>
                      </a:r>
                      <a:endParaRPr lang="es-CR" sz="1700">
                        <a:effectLst/>
                        <a:latin typeface="Comic Sans MS"/>
                      </a:endParaRPr>
                    </a:p>
                  </a:txBody>
                  <a:tcPr marL="18336" marR="18336" marT="18336" marB="183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AC6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700">
                          <a:effectLst/>
                          <a:latin typeface="Arial"/>
                        </a:rPr>
                        <a:t>35</a:t>
                      </a:r>
                      <a:endParaRPr lang="es-CR" sz="1700">
                        <a:effectLst/>
                        <a:latin typeface="Comic Sans MS"/>
                      </a:endParaRPr>
                    </a:p>
                  </a:txBody>
                  <a:tcPr marL="18336" marR="18336" marT="18336" marB="183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AC6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700">
                          <a:effectLst/>
                          <a:latin typeface="Arial"/>
                        </a:rPr>
                        <a:t>37-39</a:t>
                      </a:r>
                      <a:endParaRPr lang="es-CR" sz="1700">
                        <a:effectLst/>
                        <a:latin typeface="Comic Sans MS"/>
                      </a:endParaRPr>
                    </a:p>
                  </a:txBody>
                  <a:tcPr marL="18336" marR="18336" marT="18336" marB="183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AC6E0"/>
                    </a:solidFill>
                  </a:tcPr>
                </a:tc>
              </a:tr>
              <a:tr h="300712">
                <a:tc>
                  <a:txBody>
                    <a:bodyPr/>
                    <a:lstStyle/>
                    <a:p>
                      <a:pPr algn="ctr"/>
                      <a:r>
                        <a:rPr lang="es-CR" sz="1700">
                          <a:effectLst/>
                          <a:latin typeface="Arial"/>
                        </a:rPr>
                        <a:t>70</a:t>
                      </a:r>
                      <a:endParaRPr lang="es-CR" sz="1700">
                        <a:effectLst/>
                        <a:latin typeface="Comic Sans MS"/>
                      </a:endParaRPr>
                    </a:p>
                  </a:txBody>
                  <a:tcPr marL="18336" marR="18336" marT="18336" marB="183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700">
                          <a:effectLst/>
                          <a:latin typeface="Arial"/>
                        </a:rPr>
                        <a:t>18-20</a:t>
                      </a:r>
                      <a:endParaRPr lang="es-CR" sz="1700">
                        <a:effectLst/>
                        <a:latin typeface="Comic Sans MS"/>
                      </a:endParaRPr>
                    </a:p>
                  </a:txBody>
                  <a:tcPr marL="18336" marR="18336" marT="18336" marB="183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700">
                          <a:effectLst/>
                          <a:latin typeface="Arial"/>
                        </a:rPr>
                        <a:t>30</a:t>
                      </a:r>
                      <a:endParaRPr lang="es-CR" sz="1700">
                        <a:effectLst/>
                        <a:latin typeface="Comic Sans MS"/>
                      </a:endParaRPr>
                    </a:p>
                  </a:txBody>
                  <a:tcPr marL="18336" marR="18336" marT="18336" marB="183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700">
                          <a:effectLst/>
                          <a:latin typeface="Arial"/>
                        </a:rPr>
                        <a:t>40-43</a:t>
                      </a:r>
                      <a:endParaRPr lang="es-CR" sz="1700">
                        <a:effectLst/>
                        <a:latin typeface="Comic Sans MS"/>
                      </a:endParaRPr>
                    </a:p>
                  </a:txBody>
                  <a:tcPr marL="18336" marR="18336" marT="18336" marB="183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00712">
                <a:tc>
                  <a:txBody>
                    <a:bodyPr/>
                    <a:lstStyle/>
                    <a:p>
                      <a:pPr algn="ctr"/>
                      <a:r>
                        <a:rPr lang="es-CR" sz="1700">
                          <a:effectLst/>
                          <a:latin typeface="Arial"/>
                        </a:rPr>
                        <a:t>65</a:t>
                      </a:r>
                      <a:endParaRPr lang="es-CR" sz="1700">
                        <a:effectLst/>
                        <a:latin typeface="Comic Sans MS"/>
                      </a:endParaRPr>
                    </a:p>
                  </a:txBody>
                  <a:tcPr marL="18336" marR="18336" marT="18336" marB="183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AC6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700">
                          <a:effectLst/>
                          <a:latin typeface="Arial"/>
                        </a:rPr>
                        <a:t>21-23</a:t>
                      </a:r>
                      <a:endParaRPr lang="es-CR" sz="1700">
                        <a:effectLst/>
                        <a:latin typeface="Comic Sans MS"/>
                      </a:endParaRPr>
                    </a:p>
                  </a:txBody>
                  <a:tcPr marL="18336" marR="18336" marT="18336" marB="183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AC6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700">
                          <a:effectLst/>
                          <a:latin typeface="Arial"/>
                        </a:rPr>
                        <a:t>25</a:t>
                      </a:r>
                      <a:endParaRPr lang="es-CR" sz="1700">
                        <a:effectLst/>
                        <a:latin typeface="Comic Sans MS"/>
                      </a:endParaRPr>
                    </a:p>
                  </a:txBody>
                  <a:tcPr marL="18336" marR="18336" marT="18336" marB="183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AC6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700">
                          <a:effectLst/>
                          <a:latin typeface="Arial"/>
                        </a:rPr>
                        <a:t>44-48</a:t>
                      </a:r>
                      <a:endParaRPr lang="es-CR" sz="1700">
                        <a:effectLst/>
                        <a:latin typeface="Comic Sans MS"/>
                      </a:endParaRPr>
                    </a:p>
                  </a:txBody>
                  <a:tcPr marL="18336" marR="18336" marT="18336" marB="183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AC6E0"/>
                    </a:solidFill>
                  </a:tcPr>
                </a:tc>
              </a:tr>
              <a:tr h="300712">
                <a:tc>
                  <a:txBody>
                    <a:bodyPr/>
                    <a:lstStyle/>
                    <a:p>
                      <a:pPr algn="ctr"/>
                      <a:r>
                        <a:rPr lang="es-CR" sz="1700">
                          <a:effectLst/>
                          <a:latin typeface="Arial"/>
                        </a:rPr>
                        <a:t>60</a:t>
                      </a:r>
                      <a:endParaRPr lang="es-CR" sz="1700">
                        <a:effectLst/>
                        <a:latin typeface="Comic Sans MS"/>
                      </a:endParaRPr>
                    </a:p>
                  </a:txBody>
                  <a:tcPr marL="18336" marR="18336" marT="18336" marB="183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700">
                          <a:effectLst/>
                          <a:latin typeface="Arial"/>
                        </a:rPr>
                        <a:t>24-25</a:t>
                      </a:r>
                      <a:endParaRPr lang="es-CR" sz="1700">
                        <a:effectLst/>
                        <a:latin typeface="Comic Sans MS"/>
                      </a:endParaRPr>
                    </a:p>
                  </a:txBody>
                  <a:tcPr marL="18336" marR="18336" marT="18336" marB="183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700">
                          <a:effectLst/>
                          <a:latin typeface="Arial"/>
                        </a:rPr>
                        <a:t>20</a:t>
                      </a:r>
                      <a:endParaRPr lang="es-CR" sz="1700">
                        <a:effectLst/>
                        <a:latin typeface="Comic Sans MS"/>
                      </a:endParaRPr>
                    </a:p>
                  </a:txBody>
                  <a:tcPr marL="18336" marR="18336" marT="18336" marB="183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700">
                          <a:effectLst/>
                          <a:latin typeface="Arial"/>
                        </a:rPr>
                        <a:t>49-54</a:t>
                      </a:r>
                      <a:endParaRPr lang="es-CR" sz="1700">
                        <a:effectLst/>
                        <a:latin typeface="Comic Sans MS"/>
                      </a:endParaRPr>
                    </a:p>
                  </a:txBody>
                  <a:tcPr marL="18336" marR="18336" marT="18336" marB="183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00712">
                <a:tc>
                  <a:txBody>
                    <a:bodyPr/>
                    <a:lstStyle/>
                    <a:p>
                      <a:pPr algn="ctr"/>
                      <a:r>
                        <a:rPr lang="es-CR" sz="1700">
                          <a:effectLst/>
                          <a:latin typeface="Arial"/>
                        </a:rPr>
                        <a:t>55</a:t>
                      </a:r>
                      <a:endParaRPr lang="es-CR" sz="1700">
                        <a:effectLst/>
                        <a:latin typeface="Comic Sans MS"/>
                      </a:endParaRPr>
                    </a:p>
                  </a:txBody>
                  <a:tcPr marL="18336" marR="18336" marT="18336" marB="183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AC6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700" dirty="0">
                          <a:effectLst/>
                          <a:latin typeface="Arial"/>
                        </a:rPr>
                        <a:t>26-27</a:t>
                      </a:r>
                      <a:endParaRPr lang="es-CR" sz="1700" dirty="0">
                        <a:effectLst/>
                        <a:latin typeface="Comic Sans MS"/>
                      </a:endParaRPr>
                    </a:p>
                  </a:txBody>
                  <a:tcPr marL="18336" marR="18336" marT="18336" marB="183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AC6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700">
                          <a:latin typeface="Arial"/>
                        </a:rPr>
                        <a:t> </a:t>
                      </a:r>
                      <a:endParaRPr lang="es-CR" sz="1700"/>
                    </a:p>
                  </a:txBody>
                  <a:tcPr marL="18336" marR="18336" marT="18336" marB="183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AC6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700" dirty="0"/>
                        <a:t> </a:t>
                      </a:r>
                    </a:p>
                  </a:txBody>
                  <a:tcPr marL="18336" marR="18336" marT="18336" marB="183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AC6E0"/>
                    </a:solidFill>
                  </a:tcPr>
                </a:tc>
              </a:tr>
            </a:tbl>
          </a:graphicData>
        </a:graphic>
      </p:graphicFrame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104072" y="1988840"/>
            <a:ext cx="10126860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R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¿</a:t>
            </a:r>
            <a:r>
              <a:rPr kumimoji="0" lang="es-CR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Cómo medir la rapidez del viento?</a:t>
            </a:r>
            <a:endParaRPr kumimoji="0" lang="es-C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A mayor velocidad del viento, mayor es la acción sobre la bola y por consiguiente es mayor el ángulo de inclinación del hilo con respecto a la vertical.</a:t>
            </a:r>
            <a:endParaRPr kumimoji="0" lang="es-C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En la tabla adjunta se indican los valores de la rapidez del viento de acuerdo al ángulo de inclinación.</a:t>
            </a:r>
            <a:endParaRPr kumimoji="0" lang="es-CR" sz="17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14 Marcador de contenido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0716" y="116632"/>
            <a:ext cx="2511878" cy="2160240"/>
          </a:xfrm>
        </p:spPr>
      </p:pic>
    </p:spTree>
    <p:extLst>
      <p:ext uri="{BB962C8B-B14F-4D97-AF65-F5344CB8AC3E}">
        <p14:creationId xmlns:p14="http://schemas.microsoft.com/office/powerpoint/2010/main" val="1126477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17748" y="560583"/>
            <a:ext cx="12071077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R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¿</a:t>
            </a:r>
            <a:r>
              <a:rPr kumimoji="0" lang="es-C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Cómo se</a:t>
            </a:r>
            <a:r>
              <a:rPr lang="es-CR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kumimoji="0" lang="es-C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mide la rapidez de un auto?</a:t>
            </a:r>
            <a:br>
              <a:rPr kumimoji="0" lang="es-C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s-CR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La medida de la rapidez de un auto se basa en un fenómeno magnético denominado Inducción Magnética. El principio de funcionamiento puede ser visualizado mediante un experimento muy sencillo de realizar.</a:t>
            </a:r>
            <a:endParaRPr kumimoji="0" lang="es-C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Control 2"/>
          <p:cNvSpPr>
            <a:spLocks noChangeArrowheads="1" noChangeShapeType="1"/>
          </p:cNvSpPr>
          <p:nvPr/>
        </p:nvSpPr>
        <p:spPr bwMode="auto">
          <a:xfrm>
            <a:off x="4916488" y="1981200"/>
            <a:ext cx="914400" cy="9144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R"/>
          </a:p>
        </p:txBody>
      </p:sp>
      <p:pic>
        <p:nvPicPr>
          <p:cNvPr id="8" name="7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780" y="4221088"/>
            <a:ext cx="2993489" cy="2083098"/>
          </a:xfrm>
          <a:prstGeom prst="rect">
            <a:avLst/>
          </a:prstGeom>
        </p:spPr>
      </p:pic>
      <p:pic>
        <p:nvPicPr>
          <p:cNvPr id="9" name="8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0556" y="2487437"/>
            <a:ext cx="3605970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598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33772" y="0"/>
            <a:ext cx="9601200" cy="1737718"/>
          </a:xfrm>
        </p:spPr>
        <p:txBody>
          <a:bodyPr>
            <a:normAutofit fontScale="90000"/>
          </a:bodyPr>
          <a:lstStyle/>
          <a:p>
            <a:pPr lvl="0"/>
            <a:r>
              <a:rPr lang="es-ES" b="1" dirty="0" smtClean="0">
                <a:solidFill>
                  <a:schemeClr val="accent1">
                    <a:lumMod val="50000"/>
                  </a:schemeClr>
                </a:solidFill>
              </a:rPr>
              <a:t>4. Reconocer </a:t>
            </a:r>
            <a:r>
              <a:rPr lang="es-ES" b="1" dirty="0">
                <a:solidFill>
                  <a:schemeClr val="accent1">
                    <a:lumMod val="50000"/>
                  </a:schemeClr>
                </a:solidFill>
              </a:rPr>
              <a:t>la relación entre la energía cinética, la masa y la rapidez de los objetos.</a:t>
            </a:r>
            <a:r>
              <a:rPr lang="es-CR" dirty="0"/>
              <a:t/>
            </a:r>
            <a:br>
              <a:rPr lang="es-CR" dirty="0"/>
            </a:br>
            <a:endParaRPr lang="es-ES" noProof="1"/>
          </a:p>
        </p:txBody>
      </p:sp>
      <p:graphicFrame>
        <p:nvGraphicFramePr>
          <p:cNvPr id="6" name="Marcador de contenido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174127445"/>
              </p:ext>
            </p:extLst>
          </p:nvPr>
        </p:nvGraphicFramePr>
        <p:xfrm>
          <a:off x="6246813" y="1981200"/>
          <a:ext cx="4648200" cy="2209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/>
                <a:gridCol w="1549400"/>
                <a:gridCol w="1549400"/>
              </a:tblGrid>
              <a:tr h="552450">
                <a:tc>
                  <a:txBody>
                    <a:bodyPr/>
                    <a:lstStyle/>
                    <a:p>
                      <a:endParaRPr lang="es-ES" noProof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1" smtClean="0"/>
                        <a:t>Parte A</a:t>
                      </a:r>
                      <a:endParaRPr lang="es-ES" noProof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1" smtClean="0"/>
                        <a:t>Parte B</a:t>
                      </a:r>
                      <a:endParaRPr lang="es-ES" noProof="1"/>
                    </a:p>
                  </a:txBody>
                  <a:tcPr anchor="ctr"/>
                </a:tc>
              </a:tr>
              <a:tr h="552450">
                <a:tc>
                  <a:txBody>
                    <a:bodyPr/>
                    <a:lstStyle/>
                    <a:p>
                      <a:r>
                        <a:rPr lang="es-ES" noProof="1" smtClean="0"/>
                        <a:t>Categoría A</a:t>
                      </a:r>
                      <a:endParaRPr lang="es-ES" noProof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1" smtClean="0"/>
                        <a:t>40%</a:t>
                      </a:r>
                      <a:endParaRPr lang="es-ES" noProof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1" smtClean="0"/>
                        <a:t>60%</a:t>
                      </a:r>
                      <a:endParaRPr lang="es-ES" noProof="1"/>
                    </a:p>
                  </a:txBody>
                  <a:tcPr anchor="ctr"/>
                </a:tc>
              </a:tr>
              <a:tr h="552450">
                <a:tc>
                  <a:txBody>
                    <a:bodyPr/>
                    <a:lstStyle/>
                    <a:p>
                      <a:r>
                        <a:rPr lang="es-ES" noProof="1" smtClean="0"/>
                        <a:t>Categoría B</a:t>
                      </a:r>
                      <a:endParaRPr lang="es-ES" noProof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1" smtClean="0"/>
                        <a:t>85%</a:t>
                      </a:r>
                      <a:endParaRPr lang="es-ES" noProof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1" smtClean="0"/>
                        <a:t>70%</a:t>
                      </a:r>
                      <a:endParaRPr lang="es-ES" noProof="1"/>
                    </a:p>
                  </a:txBody>
                  <a:tcPr anchor="ctr"/>
                </a:tc>
              </a:tr>
              <a:tr h="552450">
                <a:tc>
                  <a:txBody>
                    <a:bodyPr/>
                    <a:lstStyle/>
                    <a:p>
                      <a:r>
                        <a:rPr lang="es-ES" noProof="1" smtClean="0"/>
                        <a:t>Categoría C</a:t>
                      </a:r>
                      <a:endParaRPr lang="es-ES" noProof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1" smtClean="0"/>
                        <a:t>55%</a:t>
                      </a:r>
                      <a:endParaRPr lang="es-ES" noProof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1" smtClean="0"/>
                        <a:t>65%</a:t>
                      </a:r>
                      <a:endParaRPr lang="es-ES" noProof="1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7 Marcador de contenido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892835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89756" y="548680"/>
            <a:ext cx="9601200" cy="1189038"/>
          </a:xfrm>
        </p:spPr>
        <p:txBody>
          <a:bodyPr>
            <a:noAutofit/>
          </a:bodyPr>
          <a:lstStyle/>
          <a:p>
            <a:pPr lvl="0"/>
            <a:r>
              <a:rPr lang="es-ES" sz="2800" b="1" dirty="0" smtClean="0">
                <a:solidFill>
                  <a:schemeClr val="accent1">
                    <a:lumMod val="75000"/>
                  </a:schemeClr>
                </a:solidFill>
              </a:rPr>
              <a:t>5. </a:t>
            </a:r>
            <a:r>
              <a:rPr lang="es-ES" sz="3600" b="1" dirty="0" smtClean="0">
                <a:solidFill>
                  <a:schemeClr val="accent1">
                    <a:lumMod val="75000"/>
                  </a:schemeClr>
                </a:solidFill>
              </a:rPr>
              <a:t>Reconocer </a:t>
            </a:r>
            <a:r>
              <a:rPr lang="es-ES" sz="3600" b="1" dirty="0">
                <a:solidFill>
                  <a:schemeClr val="accent1">
                    <a:lumMod val="75000"/>
                  </a:schemeClr>
                </a:solidFill>
              </a:rPr>
              <a:t>la </a:t>
            </a:r>
            <a:r>
              <a:rPr lang="es-ES" sz="3600" b="1" dirty="0" smtClean="0">
                <a:solidFill>
                  <a:schemeClr val="accent1">
                    <a:lumMod val="75000"/>
                  </a:schemeClr>
                </a:solidFill>
              </a:rPr>
              <a:t>energía Potencial </a:t>
            </a:r>
            <a:r>
              <a:rPr lang="es-ES" sz="3600" b="1" dirty="0">
                <a:solidFill>
                  <a:schemeClr val="accent1">
                    <a:lumMod val="75000"/>
                  </a:schemeClr>
                </a:solidFill>
              </a:rPr>
              <a:t>en </a:t>
            </a:r>
            <a:r>
              <a:rPr lang="es-ES" sz="3600" b="1" dirty="0" smtClean="0">
                <a:solidFill>
                  <a:schemeClr val="accent1">
                    <a:lumMod val="75000"/>
                  </a:schemeClr>
                </a:solidFill>
              </a:rPr>
              <a:t>Situaciones Cotidianas</a:t>
            </a:r>
            <a:r>
              <a:rPr lang="es-ES" sz="3600" b="1" dirty="0">
                <a:solidFill>
                  <a:schemeClr val="accent1">
                    <a:lumMod val="75000"/>
                  </a:schemeClr>
                </a:solidFill>
              </a:rPr>
              <a:t>.</a:t>
            </a:r>
            <a:r>
              <a:rPr lang="es-CR" sz="2800" dirty="0"/>
              <a:t/>
            </a:r>
            <a:br>
              <a:rPr lang="es-CR" sz="2800" dirty="0"/>
            </a:br>
            <a:endParaRPr lang="es-CR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7" name="6 Marcador de contenido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4692" y="1772816"/>
            <a:ext cx="2827015" cy="2448272"/>
          </a:xfrm>
        </p:spPr>
      </p:pic>
      <p:pic>
        <p:nvPicPr>
          <p:cNvPr id="8" name="7 Marcador de contenido"/>
          <p:cNvPicPr>
            <a:picLocks noGrp="1" noChangeAspect="1"/>
          </p:cNvPicPr>
          <p:nvPr>
            <p:ph sz="quarter" idx="4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6340" y="1484784"/>
            <a:ext cx="2160240" cy="1724397"/>
          </a:xfrm>
        </p:spPr>
      </p:pic>
      <p:pic>
        <p:nvPicPr>
          <p:cNvPr id="9" name="8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4212" y="3717032"/>
            <a:ext cx="3846983" cy="2700170"/>
          </a:xfrm>
          <a:prstGeom prst="rect">
            <a:avLst/>
          </a:prstGeom>
        </p:spPr>
      </p:pic>
      <p:graphicFrame>
        <p:nvGraphicFramePr>
          <p:cNvPr id="10" name="9 Diagrama"/>
          <p:cNvGraphicFramePr/>
          <p:nvPr>
            <p:extLst>
              <p:ext uri="{D42A27DB-BD31-4B8C-83A1-F6EECF244321}">
                <p14:modId xmlns:p14="http://schemas.microsoft.com/office/powerpoint/2010/main" val="4074248985"/>
              </p:ext>
            </p:extLst>
          </p:nvPr>
        </p:nvGraphicFramePr>
        <p:xfrm>
          <a:off x="189756" y="1268760"/>
          <a:ext cx="4294212" cy="34922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25604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S102801096">
  <a:themeElements>
    <a:clrScheme name="EcoLiving">
      <a:dk1>
        <a:srgbClr val="404040"/>
      </a:dk1>
      <a:lt1>
        <a:sysClr val="window" lastClr="FFFFFF"/>
      </a:lt1>
      <a:dk2>
        <a:srgbClr val="000000"/>
      </a:dk2>
      <a:lt2>
        <a:srgbClr val="F5EECF"/>
      </a:lt2>
      <a:accent1>
        <a:srgbClr val="488E4A"/>
      </a:accent1>
      <a:accent2>
        <a:srgbClr val="6595BC"/>
      </a:accent2>
      <a:accent3>
        <a:srgbClr val="CB6933"/>
      </a:accent3>
      <a:accent4>
        <a:srgbClr val="D4BC49"/>
      </a:accent4>
      <a:accent5>
        <a:srgbClr val="8F5C31"/>
      </a:accent5>
      <a:accent6>
        <a:srgbClr val="6E7588"/>
      </a:accent6>
      <a:hlink>
        <a:srgbClr val="B1754C"/>
      </a:hlink>
      <a:folHlink>
        <a:srgbClr val="6595BC"/>
      </a:folHlink>
    </a:clrScheme>
    <a:fontScheme name="EcoLiving_16x9">
      <a:majorFont>
        <a:latin typeface="Cambria"/>
        <a:ea typeface=""/>
        <a:cs typeface=""/>
      </a:majorFont>
      <a:minorFont>
        <a:latin typeface="Cambria"/>
        <a:ea typeface=""/>
        <a:cs typeface=""/>
      </a:minorFont>
    </a:fontScheme>
    <a:fmtScheme name="EcoLiving_16x9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miter lim="800000"/>
        </a:ln>
        <a:ln w="28575" cap="flat" cmpd="sng" algn="ctr">
          <a:solidFill>
            <a:schemeClr val="phClr"/>
          </a:solidFill>
          <a:miter lim="800000"/>
        </a:ln>
        <a:ln w="41275" cap="flat" cmpd="sng" algn="ctr">
          <a:solidFill>
            <a:schemeClr val="phClr"/>
          </a:solidFill>
          <a:miter lim="800000"/>
        </a:ln>
      </a:lnStyleLst>
      <a:effectStyleLst>
        <a:effectStyle>
          <a:effectLst/>
        </a:effectStyle>
        <a:effectStyle>
          <a:effectLst>
            <a:outerShdw blurRad="39999" dist="23000" dir="5400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dir="540000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lumMod val="100000"/>
              </a:schemeClr>
            </a:gs>
            <a:gs pos="100000">
              <a:schemeClr val="phClr">
                <a:tint val="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/>
        </a:blipFill>
      </a:bgFillStyleLst>
    </a:fmtScheme>
  </a:themeElements>
  <a:objectDefaults>
    <a:spDef>
      <a:spPr>
        <a:ln>
          <a:miter lim="800000"/>
        </a:ln>
      </a:spPr>
      <a:bodyPr rtlCol="0" anchor="ctr"/>
      <a:lstStyle>
        <a:defPPr algn="ctr">
          <a:defRPr sz="240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8575"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EcoLiving">
      <a:dk1>
        <a:srgbClr val="404040"/>
      </a:dk1>
      <a:lt1>
        <a:sysClr val="window" lastClr="FFFFFF"/>
      </a:lt1>
      <a:dk2>
        <a:srgbClr val="000000"/>
      </a:dk2>
      <a:lt2>
        <a:srgbClr val="F5EECF"/>
      </a:lt2>
      <a:accent1>
        <a:srgbClr val="488E4A"/>
      </a:accent1>
      <a:accent2>
        <a:srgbClr val="6595BC"/>
      </a:accent2>
      <a:accent3>
        <a:srgbClr val="CB6933"/>
      </a:accent3>
      <a:accent4>
        <a:srgbClr val="D4BC49"/>
      </a:accent4>
      <a:accent5>
        <a:srgbClr val="8F5C31"/>
      </a:accent5>
      <a:accent6>
        <a:srgbClr val="6E7588"/>
      </a:accent6>
      <a:hlink>
        <a:srgbClr val="B1754C"/>
      </a:hlink>
      <a:folHlink>
        <a:srgbClr val="6595BC"/>
      </a:folHlink>
    </a:clrScheme>
    <a:fontScheme name="EcoLiving">
      <a:majorFont>
        <a:latin typeface="Cambria"/>
        <a:ea typeface=""/>
        <a:cs typeface=""/>
      </a:majorFont>
      <a:minorFont>
        <a:latin typeface="Cambr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miter lim="800000"/>
        </a:ln>
        <a:ln w="25400" cap="flat" cmpd="sng" algn="ctr">
          <a:solidFill>
            <a:schemeClr val="phClr"/>
          </a:solidFill>
          <a:miter lim="800000"/>
        </a:ln>
        <a:ln w="38100" cap="flat" cmpd="sng" algn="ctr">
          <a:solidFill>
            <a:schemeClr val="phClr"/>
          </a:solidFill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EcoLiving">
      <a:dk1>
        <a:srgbClr val="404040"/>
      </a:dk1>
      <a:lt1>
        <a:sysClr val="window" lastClr="FFFFFF"/>
      </a:lt1>
      <a:dk2>
        <a:srgbClr val="000000"/>
      </a:dk2>
      <a:lt2>
        <a:srgbClr val="F5EECF"/>
      </a:lt2>
      <a:accent1>
        <a:srgbClr val="488E4A"/>
      </a:accent1>
      <a:accent2>
        <a:srgbClr val="6595BC"/>
      </a:accent2>
      <a:accent3>
        <a:srgbClr val="CB6933"/>
      </a:accent3>
      <a:accent4>
        <a:srgbClr val="D4BC49"/>
      </a:accent4>
      <a:accent5>
        <a:srgbClr val="8F5C31"/>
      </a:accent5>
      <a:accent6>
        <a:srgbClr val="6E7588"/>
      </a:accent6>
      <a:hlink>
        <a:srgbClr val="B1754C"/>
      </a:hlink>
      <a:folHlink>
        <a:srgbClr val="6595BC"/>
      </a:folHlink>
    </a:clrScheme>
    <a:fontScheme name="EcoLiving">
      <a:majorFont>
        <a:latin typeface="Cambria"/>
        <a:ea typeface=""/>
        <a:cs typeface=""/>
      </a:majorFont>
      <a:minorFont>
        <a:latin typeface="Cambr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miter lim="800000"/>
        </a:ln>
        <a:ln w="25400" cap="flat" cmpd="sng" algn="ctr">
          <a:solidFill>
            <a:schemeClr val="phClr"/>
          </a:solidFill>
          <a:miter lim="800000"/>
        </a:ln>
        <a:ln w="38100" cap="flat" cmpd="sng" algn="ctr">
          <a:solidFill>
            <a:schemeClr val="phClr"/>
          </a:solidFill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81982DA8-EA6C-4E78-95DD-332D1E54B43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TS102801096</Template>
  <TotalTime>0</TotalTime>
  <Words>560</Words>
  <Application>Microsoft Office PowerPoint</Application>
  <PresentationFormat>Personalizado</PresentationFormat>
  <Paragraphs>104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16" baseType="lpstr">
      <vt:lpstr>TS102801096</vt:lpstr>
      <vt:lpstr>Energía y Materia. </vt:lpstr>
      <vt:lpstr>1. Identificar algunas clases  de  energía  presentes en la vida cotidiana. </vt:lpstr>
      <vt:lpstr>2. Reconocer que un objeto está en  movimiento cuando   cambia de lugar en un determinado tiempo.</vt:lpstr>
      <vt:lpstr>Velocidad y Rapidez.</vt:lpstr>
      <vt:lpstr>3. Identificar la rapidez como un indicador característico del  movimiento.</vt:lpstr>
      <vt:lpstr>Como medir la Rapidez?</vt:lpstr>
      <vt:lpstr>Presentación de PowerPoint</vt:lpstr>
      <vt:lpstr>4. Reconocer la relación entre la energía cinética, la masa y la rapidez de los objetos. </vt:lpstr>
      <vt:lpstr>5. Reconocer la energía Potencial en Situaciones Cotidianas. </vt:lpstr>
      <vt:lpstr>6. Reconocer que la energía  Potencial se Transforma en energía cinética y viceversa.</vt:lpstr>
      <vt:lpstr>7. Identificar el joule como la unidad del  Sistema Internacional de Unidades (S I) para la energía. </vt:lpstr>
      <vt:lpstr>8. Reconocer algunas de las fuentes que producen calor. </vt:lpstr>
      <vt:lpstr>Presentación de PowerPoint</vt:lpstr>
      <vt:lpstr>9. Reconocer las formas de transmisión del calor y sus  aplicaciones.</vt:lpstr>
      <vt:lpstr>10. Diferenciar  entre las nociones de  temperatura y  calor.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2013-02-25T21:29:19Z</dcterms:created>
  <dcterms:modified xsi:type="dcterms:W3CDTF">2013-03-03T02:20:20Z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TC028010969991</vt:lpwstr>
  </property>
</Properties>
</file>